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2.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3.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4.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8" r:id="rId5"/>
    <p:sldMasterId id="2147485409" r:id="rId6"/>
    <p:sldMasterId id="2147485444" r:id="rId7"/>
    <p:sldMasterId id="2147485497" r:id="rId8"/>
  </p:sldMasterIdLst>
  <p:notesMasterIdLst>
    <p:notesMasterId r:id="rId76"/>
  </p:notesMasterIdLst>
  <p:handoutMasterIdLst>
    <p:handoutMasterId r:id="rId77"/>
  </p:handoutMasterIdLst>
  <p:sldIdLst>
    <p:sldId id="2076138457" r:id="rId9"/>
    <p:sldId id="258" r:id="rId10"/>
    <p:sldId id="2076138465" r:id="rId11"/>
    <p:sldId id="260" r:id="rId12"/>
    <p:sldId id="261" r:id="rId13"/>
    <p:sldId id="262" r:id="rId14"/>
    <p:sldId id="4547" r:id="rId15"/>
    <p:sldId id="264" r:id="rId16"/>
    <p:sldId id="2147469470" r:id="rId17"/>
    <p:sldId id="269" r:id="rId18"/>
    <p:sldId id="272" r:id="rId19"/>
    <p:sldId id="266" r:id="rId20"/>
    <p:sldId id="267" r:id="rId21"/>
    <p:sldId id="2147469463" r:id="rId22"/>
    <p:sldId id="2147469464" r:id="rId23"/>
    <p:sldId id="2147469408" r:id="rId24"/>
    <p:sldId id="2147469426" r:id="rId25"/>
    <p:sldId id="2147469428" r:id="rId26"/>
    <p:sldId id="2147469431" r:id="rId27"/>
    <p:sldId id="2147469405" r:id="rId28"/>
    <p:sldId id="2147469447" r:id="rId29"/>
    <p:sldId id="2147469429" r:id="rId30"/>
    <p:sldId id="2076138473" r:id="rId31"/>
    <p:sldId id="2147469433" r:id="rId32"/>
    <p:sldId id="2147469435" r:id="rId33"/>
    <p:sldId id="2147469439" r:id="rId34"/>
    <p:sldId id="2147469436" r:id="rId35"/>
    <p:sldId id="2147469437" r:id="rId36"/>
    <p:sldId id="2147469438" r:id="rId37"/>
    <p:sldId id="2147469441" r:id="rId38"/>
    <p:sldId id="2147469462" r:id="rId39"/>
    <p:sldId id="2076138478" r:id="rId40"/>
    <p:sldId id="2147469465" r:id="rId41"/>
    <p:sldId id="273" r:id="rId42"/>
    <p:sldId id="2147469466" r:id="rId43"/>
    <p:sldId id="279" r:id="rId44"/>
    <p:sldId id="274" r:id="rId45"/>
    <p:sldId id="280" r:id="rId46"/>
    <p:sldId id="281" r:id="rId47"/>
    <p:sldId id="285" r:id="rId48"/>
    <p:sldId id="282" r:id="rId49"/>
    <p:sldId id="293" r:id="rId50"/>
    <p:sldId id="2076137476" r:id="rId51"/>
    <p:sldId id="294" r:id="rId52"/>
    <p:sldId id="283" r:id="rId53"/>
    <p:sldId id="286" r:id="rId54"/>
    <p:sldId id="288" r:id="rId55"/>
    <p:sldId id="284" r:id="rId56"/>
    <p:sldId id="290" r:id="rId57"/>
    <p:sldId id="291" r:id="rId58"/>
    <p:sldId id="289" r:id="rId59"/>
    <p:sldId id="275" r:id="rId60"/>
    <p:sldId id="4549" r:id="rId61"/>
    <p:sldId id="2147469467" r:id="rId62"/>
    <p:sldId id="2147469414" r:id="rId63"/>
    <p:sldId id="2147469458" r:id="rId64"/>
    <p:sldId id="2147469457" r:id="rId65"/>
    <p:sldId id="2147469415" r:id="rId66"/>
    <p:sldId id="2147469451" r:id="rId67"/>
    <p:sldId id="2147469417" r:id="rId68"/>
    <p:sldId id="2147469442" r:id="rId69"/>
    <p:sldId id="2147469444" r:id="rId70"/>
    <p:sldId id="2147469445" r:id="rId71"/>
    <p:sldId id="2147469446" r:id="rId72"/>
    <p:sldId id="2147469421" r:id="rId73"/>
    <p:sldId id="2147469469" r:id="rId74"/>
    <p:sldId id="2147469461" r:id="rId7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B6EE416-AF16-AF40-804B-633D4962DAEE}">
          <p14:sldIdLst>
            <p14:sldId id="2076138457"/>
            <p14:sldId id="258"/>
            <p14:sldId id="2076138465"/>
          </p14:sldIdLst>
        </p14:section>
        <p14:section name="What is AAD and CA" id="{11B9863D-BE4C-BF4D-BD27-E394CA42FAEB}">
          <p14:sldIdLst>
            <p14:sldId id="260"/>
            <p14:sldId id="261"/>
            <p14:sldId id="262"/>
            <p14:sldId id="4547"/>
            <p14:sldId id="264"/>
            <p14:sldId id="2147469470"/>
            <p14:sldId id="269"/>
            <p14:sldId id="272"/>
            <p14:sldId id="266"/>
            <p14:sldId id="267"/>
          </p14:sldIdLst>
        </p14:section>
        <p14:section name="AAD and Linux Servers" id="{6C253298-F20A-A740-97EF-38FE6FAED54F}">
          <p14:sldIdLst>
            <p14:sldId id="2147469463"/>
            <p14:sldId id="2147469464"/>
            <p14:sldId id="2147469408"/>
            <p14:sldId id="2147469426"/>
            <p14:sldId id="2147469428"/>
            <p14:sldId id="2147469431"/>
            <p14:sldId id="2147469405"/>
            <p14:sldId id="2147469447"/>
            <p14:sldId id="2147469429"/>
            <p14:sldId id="2076138473"/>
            <p14:sldId id="2147469433"/>
            <p14:sldId id="2147469435"/>
            <p14:sldId id="2147469439"/>
            <p14:sldId id="2147469436"/>
            <p14:sldId id="2147469437"/>
            <p14:sldId id="2147469438"/>
            <p14:sldId id="2147469441"/>
            <p14:sldId id="2147469462"/>
            <p14:sldId id="2076138478"/>
          </p14:sldIdLst>
        </p14:section>
        <p14:section name="Azure AD and Macs" id="{5246E870-1832-594C-91BA-6DAC917E38A7}">
          <p14:sldIdLst>
            <p14:sldId id="2147469465"/>
            <p14:sldId id="273"/>
            <p14:sldId id="2147469466"/>
            <p14:sldId id="279"/>
            <p14:sldId id="274"/>
            <p14:sldId id="280"/>
            <p14:sldId id="281"/>
            <p14:sldId id="285"/>
            <p14:sldId id="282"/>
            <p14:sldId id="293"/>
            <p14:sldId id="2076137476"/>
            <p14:sldId id="294"/>
            <p14:sldId id="283"/>
            <p14:sldId id="286"/>
            <p14:sldId id="288"/>
            <p14:sldId id="284"/>
            <p14:sldId id="290"/>
            <p14:sldId id="291"/>
            <p14:sldId id="289"/>
            <p14:sldId id="275"/>
            <p14:sldId id="4549"/>
          </p14:sldIdLst>
        </p14:section>
        <p14:section name="Linux as a device platform in Conditional Access" id="{555C70AF-C115-F645-87B4-17DB169FB00E}">
          <p14:sldIdLst>
            <p14:sldId id="2147469467"/>
            <p14:sldId id="2147469414"/>
            <p14:sldId id="2147469458"/>
            <p14:sldId id="2147469457"/>
            <p14:sldId id="2147469415"/>
          </p14:sldIdLst>
        </p14:section>
        <p14:section name="Linux AAD Registration, SSO, and compliant device in Conditional Access via Intune" id="{B4295A58-FD0A-0347-A61F-0B301D75BA39}">
          <p14:sldIdLst>
            <p14:sldId id="2147469451"/>
            <p14:sldId id="2147469417"/>
            <p14:sldId id="2147469442"/>
            <p14:sldId id="2147469444"/>
            <p14:sldId id="2147469445"/>
            <p14:sldId id="2147469446"/>
            <p14:sldId id="2147469421"/>
          </p14:sldIdLst>
        </p14:section>
        <p14:section name="Conclusion" id="{F8083CB0-39A8-5A42-A2D6-6E77FABD8692}">
          <p14:sldIdLst>
            <p14:sldId id="2147469469"/>
            <p14:sldId id="2147469461"/>
          </p14:sldIdLst>
        </p14:section>
        <p14:section name="Appendix" id="{C23A92F6-BA94-4541-97BC-B2B2DFDD0E2B}">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3C351A5-F276-3C8C-C2DC-BFA06AD5D3DF}" name="Michael Epping" initials="" userId="S::miepping@microsoft.com::cbf81d19-3e8b-4253-bf28-e69c51756f35" providerId="AD"/>
  <p188:author id="{A62796F0-F43D-17CD-9E68-DBEFCBB4F906}" name="Mark Morowczynski" initials="MM" userId="S::markmoro@microsoft.com::284d4ee5-54cc-4112-963e-62b50d6a072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D762"/>
    <a:srgbClr val="FFFFFF"/>
    <a:srgbClr val="929292"/>
    <a:srgbClr val="010101"/>
    <a:srgbClr val="353535"/>
    <a:srgbClr val="8660C5"/>
    <a:srgbClr val="8661C5"/>
    <a:srgbClr val="AAAAAA"/>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354613-26E6-D64E-B405-E39DCD42A3FE}" v="280" dt="2022-07-20T13:41:14.871"/>
    <p1510:client id="{B79B8E35-8CB7-974F-A8CB-A4922ECDF308}" v="235" dt="2022-07-20T03:35:50.6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640"/>
        <p:guide pos="384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microsoft.com/office/2015/10/relationships/revisionInfo" Target="revisionInfo.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viewProps" Target="viewProps.xml"/><Relationship Id="rId85"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61" Type="http://schemas.openxmlformats.org/officeDocument/2006/relationships/slide" Target="slides/slide53.xml"/><Relationship Id="rId8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Morowczynski" userId="284d4ee5-54cc-4112-963e-62b50d6a0721" providerId="ADAL" clId="{B79B8E35-8CB7-974F-A8CB-A4922ECDF308}"/>
    <pc:docChg chg="undo custSel addSld modSld sldOrd modSection">
      <pc:chgData name="Mark Morowczynski" userId="284d4ee5-54cc-4112-963e-62b50d6a0721" providerId="ADAL" clId="{B79B8E35-8CB7-974F-A8CB-A4922ECDF308}" dt="2022-07-20T03:35:50.644" v="245" actId="6549"/>
      <pc:docMkLst>
        <pc:docMk/>
      </pc:docMkLst>
      <pc:sldChg chg="modSp modAnim">
        <pc:chgData name="Mark Morowczynski" userId="284d4ee5-54cc-4112-963e-62b50d6a0721" providerId="ADAL" clId="{B79B8E35-8CB7-974F-A8CB-A4922ECDF308}" dt="2022-07-16T21:24:16.940" v="134" actId="6549"/>
        <pc:sldMkLst>
          <pc:docMk/>
          <pc:sldMk cId="0" sldId="266"/>
        </pc:sldMkLst>
        <pc:spChg chg="mod">
          <ac:chgData name="Mark Morowczynski" userId="284d4ee5-54cc-4112-963e-62b50d6a0721" providerId="ADAL" clId="{B79B8E35-8CB7-974F-A8CB-A4922ECDF308}" dt="2022-07-16T21:24:16.940" v="134" actId="6549"/>
          <ac:spMkLst>
            <pc:docMk/>
            <pc:sldMk cId="0" sldId="266"/>
            <ac:spMk id="199" creationId="{00000000-0000-0000-0000-000000000000}"/>
          </ac:spMkLst>
        </pc:spChg>
      </pc:sldChg>
      <pc:sldChg chg="modAnim">
        <pc:chgData name="Mark Morowczynski" userId="284d4ee5-54cc-4112-963e-62b50d6a0721" providerId="ADAL" clId="{B79B8E35-8CB7-974F-A8CB-A4922ECDF308}" dt="2022-07-17T14:10:34.885" v="136"/>
        <pc:sldMkLst>
          <pc:docMk/>
          <pc:sldMk cId="1594955689" sldId="273"/>
        </pc:sldMkLst>
      </pc:sldChg>
      <pc:sldChg chg="modSp mod">
        <pc:chgData name="Mark Morowczynski" userId="284d4ee5-54cc-4112-963e-62b50d6a0721" providerId="ADAL" clId="{B79B8E35-8CB7-974F-A8CB-A4922ECDF308}" dt="2022-07-16T20:46:28.923" v="30" actId="6549"/>
        <pc:sldMkLst>
          <pc:docMk/>
          <pc:sldMk cId="1428060223" sldId="274"/>
        </pc:sldMkLst>
        <pc:spChg chg="mod">
          <ac:chgData name="Mark Morowczynski" userId="284d4ee5-54cc-4112-963e-62b50d6a0721" providerId="ADAL" clId="{B79B8E35-8CB7-974F-A8CB-A4922ECDF308}" dt="2022-07-16T20:46:28.923" v="30" actId="6549"/>
          <ac:spMkLst>
            <pc:docMk/>
            <pc:sldMk cId="1428060223" sldId="274"/>
            <ac:spMk id="2" creationId="{37F618E6-9BEB-0226-0E73-A55790EACFC0}"/>
          </ac:spMkLst>
        </pc:spChg>
      </pc:sldChg>
      <pc:sldChg chg="modSp add mod ord">
        <pc:chgData name="Mark Morowczynski" userId="284d4ee5-54cc-4112-963e-62b50d6a0721" providerId="ADAL" clId="{B79B8E35-8CB7-974F-A8CB-A4922ECDF308}" dt="2022-07-19T17:47:04.775" v="243" actId="20577"/>
        <pc:sldMkLst>
          <pc:docMk/>
          <pc:sldMk cId="3631293874" sldId="275"/>
        </pc:sldMkLst>
        <pc:spChg chg="mod">
          <ac:chgData name="Mark Morowczynski" userId="284d4ee5-54cc-4112-963e-62b50d6a0721" providerId="ADAL" clId="{B79B8E35-8CB7-974F-A8CB-A4922ECDF308}" dt="2022-07-19T17:47:04.775" v="243" actId="20577"/>
          <ac:spMkLst>
            <pc:docMk/>
            <pc:sldMk cId="3631293874" sldId="275"/>
            <ac:spMk id="2" creationId="{94AC75D6-94E6-F2D7-0B6F-E90486589737}"/>
          </ac:spMkLst>
        </pc:spChg>
        <pc:spChg chg="mod">
          <ac:chgData name="Mark Morowczynski" userId="284d4ee5-54cc-4112-963e-62b50d6a0721" providerId="ADAL" clId="{B79B8E35-8CB7-974F-A8CB-A4922ECDF308}" dt="2022-07-16T20:16:45.042" v="26" actId="27636"/>
          <ac:spMkLst>
            <pc:docMk/>
            <pc:sldMk cId="3631293874" sldId="275"/>
            <ac:spMk id="4" creationId="{251D3273-1B56-30D5-17F5-C2C76D3A257B}"/>
          </ac:spMkLst>
        </pc:spChg>
      </pc:sldChg>
      <pc:sldChg chg="modSp mod">
        <pc:chgData name="Mark Morowczynski" userId="284d4ee5-54cc-4112-963e-62b50d6a0721" providerId="ADAL" clId="{B79B8E35-8CB7-974F-A8CB-A4922ECDF308}" dt="2022-07-19T17:40:39.364" v="185" actId="20577"/>
        <pc:sldMkLst>
          <pc:docMk/>
          <pc:sldMk cId="844703444" sldId="279"/>
        </pc:sldMkLst>
        <pc:spChg chg="mod">
          <ac:chgData name="Mark Morowczynski" userId="284d4ee5-54cc-4112-963e-62b50d6a0721" providerId="ADAL" clId="{B79B8E35-8CB7-974F-A8CB-A4922ECDF308}" dt="2022-07-19T17:40:39.364" v="185" actId="20577"/>
          <ac:spMkLst>
            <pc:docMk/>
            <pc:sldMk cId="844703444" sldId="279"/>
            <ac:spMk id="3" creationId="{0DA1F2FF-E40F-90F8-E466-B01792532789}"/>
          </ac:spMkLst>
        </pc:spChg>
      </pc:sldChg>
      <pc:sldChg chg="modSp mod">
        <pc:chgData name="Mark Morowczynski" userId="284d4ee5-54cc-4112-963e-62b50d6a0721" providerId="ADAL" clId="{B79B8E35-8CB7-974F-A8CB-A4922ECDF308}" dt="2022-07-16T20:50:26.430" v="31" actId="6549"/>
        <pc:sldMkLst>
          <pc:docMk/>
          <pc:sldMk cId="2927114418" sldId="280"/>
        </pc:sldMkLst>
        <pc:spChg chg="mod">
          <ac:chgData name="Mark Morowczynski" userId="284d4ee5-54cc-4112-963e-62b50d6a0721" providerId="ADAL" clId="{B79B8E35-8CB7-974F-A8CB-A4922ECDF308}" dt="2022-07-16T20:50:26.430" v="31" actId="6549"/>
          <ac:spMkLst>
            <pc:docMk/>
            <pc:sldMk cId="2927114418" sldId="280"/>
            <ac:spMk id="2" creationId="{37F618E6-9BEB-0226-0E73-A55790EACFC0}"/>
          </ac:spMkLst>
        </pc:spChg>
      </pc:sldChg>
      <pc:sldChg chg="modSp mod">
        <pc:chgData name="Mark Morowczynski" userId="284d4ee5-54cc-4112-963e-62b50d6a0721" providerId="ADAL" clId="{B79B8E35-8CB7-974F-A8CB-A4922ECDF308}" dt="2022-07-16T20:50:32.630" v="32" actId="6549"/>
        <pc:sldMkLst>
          <pc:docMk/>
          <pc:sldMk cId="3806200797" sldId="281"/>
        </pc:sldMkLst>
        <pc:spChg chg="mod">
          <ac:chgData name="Mark Morowczynski" userId="284d4ee5-54cc-4112-963e-62b50d6a0721" providerId="ADAL" clId="{B79B8E35-8CB7-974F-A8CB-A4922ECDF308}" dt="2022-07-16T20:50:32.630" v="32" actId="6549"/>
          <ac:spMkLst>
            <pc:docMk/>
            <pc:sldMk cId="3806200797" sldId="281"/>
            <ac:spMk id="11" creationId="{168A22A8-91D6-9817-4080-05D8811AF2F1}"/>
          </ac:spMkLst>
        </pc:spChg>
      </pc:sldChg>
      <pc:sldChg chg="modSp mod ord">
        <pc:chgData name="Mark Morowczynski" userId="284d4ee5-54cc-4112-963e-62b50d6a0721" providerId="ADAL" clId="{B79B8E35-8CB7-974F-A8CB-A4922ECDF308}" dt="2022-07-16T20:52:52.936" v="44" actId="20577"/>
        <pc:sldMkLst>
          <pc:docMk/>
          <pc:sldMk cId="3895310933" sldId="282"/>
        </pc:sldMkLst>
        <pc:spChg chg="mod">
          <ac:chgData name="Mark Morowczynski" userId="284d4ee5-54cc-4112-963e-62b50d6a0721" providerId="ADAL" clId="{B79B8E35-8CB7-974F-A8CB-A4922ECDF308}" dt="2022-07-16T20:52:52.936" v="44" actId="20577"/>
          <ac:spMkLst>
            <pc:docMk/>
            <pc:sldMk cId="3895310933" sldId="282"/>
            <ac:spMk id="11" creationId="{B5E2E17B-B867-C49D-20A6-E075DC0C6994}"/>
          </ac:spMkLst>
        </pc:spChg>
      </pc:sldChg>
      <pc:sldChg chg="modSp mod">
        <pc:chgData name="Mark Morowczynski" userId="284d4ee5-54cc-4112-963e-62b50d6a0721" providerId="ADAL" clId="{B79B8E35-8CB7-974F-A8CB-A4922ECDF308}" dt="2022-07-19T17:42:36.014" v="206" actId="6549"/>
        <pc:sldMkLst>
          <pc:docMk/>
          <pc:sldMk cId="496133711" sldId="283"/>
        </pc:sldMkLst>
        <pc:spChg chg="mod">
          <ac:chgData name="Mark Morowczynski" userId="284d4ee5-54cc-4112-963e-62b50d6a0721" providerId="ADAL" clId="{B79B8E35-8CB7-974F-A8CB-A4922ECDF308}" dt="2022-07-19T17:42:36.014" v="206" actId="6549"/>
          <ac:spMkLst>
            <pc:docMk/>
            <pc:sldMk cId="496133711" sldId="283"/>
            <ac:spMk id="2" creationId="{37F618E6-9BEB-0226-0E73-A55790EACFC0}"/>
          </ac:spMkLst>
        </pc:spChg>
      </pc:sldChg>
      <pc:sldChg chg="modSp mod">
        <pc:chgData name="Mark Morowczynski" userId="284d4ee5-54cc-4112-963e-62b50d6a0721" providerId="ADAL" clId="{B79B8E35-8CB7-974F-A8CB-A4922ECDF308}" dt="2022-07-19T17:43:09.547" v="220" actId="6549"/>
        <pc:sldMkLst>
          <pc:docMk/>
          <pc:sldMk cId="2635866575" sldId="284"/>
        </pc:sldMkLst>
        <pc:spChg chg="mod">
          <ac:chgData name="Mark Morowczynski" userId="284d4ee5-54cc-4112-963e-62b50d6a0721" providerId="ADAL" clId="{B79B8E35-8CB7-974F-A8CB-A4922ECDF308}" dt="2022-07-19T17:43:09.547" v="220" actId="6549"/>
          <ac:spMkLst>
            <pc:docMk/>
            <pc:sldMk cId="2635866575" sldId="284"/>
            <ac:spMk id="2" creationId="{37F618E6-9BEB-0226-0E73-A55790EACFC0}"/>
          </ac:spMkLst>
        </pc:spChg>
      </pc:sldChg>
      <pc:sldChg chg="modSp mod">
        <pc:chgData name="Mark Morowczynski" userId="284d4ee5-54cc-4112-963e-62b50d6a0721" providerId="ADAL" clId="{B79B8E35-8CB7-974F-A8CB-A4922ECDF308}" dt="2022-07-20T03:35:50.644" v="245" actId="6549"/>
        <pc:sldMkLst>
          <pc:docMk/>
          <pc:sldMk cId="3804365244" sldId="285"/>
        </pc:sldMkLst>
        <pc:spChg chg="mod">
          <ac:chgData name="Mark Morowczynski" userId="284d4ee5-54cc-4112-963e-62b50d6a0721" providerId="ADAL" clId="{B79B8E35-8CB7-974F-A8CB-A4922ECDF308}" dt="2022-07-20T03:35:50.644" v="245" actId="6549"/>
          <ac:spMkLst>
            <pc:docMk/>
            <pc:sldMk cId="3804365244" sldId="285"/>
            <ac:spMk id="9" creationId="{B894BD02-7F0E-CA09-89CD-EC7418BD27F7}"/>
          </ac:spMkLst>
        </pc:spChg>
      </pc:sldChg>
      <pc:sldChg chg="modSp mod">
        <pc:chgData name="Mark Morowczynski" userId="284d4ee5-54cc-4112-963e-62b50d6a0721" providerId="ADAL" clId="{B79B8E35-8CB7-974F-A8CB-A4922ECDF308}" dt="2022-07-19T17:42:45.036" v="207" actId="6549"/>
        <pc:sldMkLst>
          <pc:docMk/>
          <pc:sldMk cId="993166232" sldId="286"/>
        </pc:sldMkLst>
        <pc:spChg chg="mod">
          <ac:chgData name="Mark Morowczynski" userId="284d4ee5-54cc-4112-963e-62b50d6a0721" providerId="ADAL" clId="{B79B8E35-8CB7-974F-A8CB-A4922ECDF308}" dt="2022-07-19T17:42:45.036" v="207" actId="6549"/>
          <ac:spMkLst>
            <pc:docMk/>
            <pc:sldMk cId="993166232" sldId="286"/>
            <ac:spMk id="2" creationId="{37F618E6-9BEB-0226-0E73-A55790EACFC0}"/>
          </ac:spMkLst>
        </pc:spChg>
      </pc:sldChg>
      <pc:sldChg chg="modSp mod">
        <pc:chgData name="Mark Morowczynski" userId="284d4ee5-54cc-4112-963e-62b50d6a0721" providerId="ADAL" clId="{B79B8E35-8CB7-974F-A8CB-A4922ECDF308}" dt="2022-07-19T17:43:04.269" v="219" actId="6549"/>
        <pc:sldMkLst>
          <pc:docMk/>
          <pc:sldMk cId="3936116526" sldId="288"/>
        </pc:sldMkLst>
        <pc:spChg chg="mod">
          <ac:chgData name="Mark Morowczynski" userId="284d4ee5-54cc-4112-963e-62b50d6a0721" providerId="ADAL" clId="{B79B8E35-8CB7-974F-A8CB-A4922ECDF308}" dt="2022-07-19T17:43:04.269" v="219" actId="6549"/>
          <ac:spMkLst>
            <pc:docMk/>
            <pc:sldMk cId="3936116526" sldId="288"/>
            <ac:spMk id="2" creationId="{37F618E6-9BEB-0226-0E73-A55790EACFC0}"/>
          </ac:spMkLst>
        </pc:spChg>
      </pc:sldChg>
      <pc:sldChg chg="addSp delSp modSp mod setBg chgLayout">
        <pc:chgData name="Mark Morowczynski" userId="284d4ee5-54cc-4112-963e-62b50d6a0721" providerId="ADAL" clId="{B79B8E35-8CB7-974F-A8CB-A4922ECDF308}" dt="2022-07-19T17:46:25.564" v="231" actId="20577"/>
        <pc:sldMkLst>
          <pc:docMk/>
          <pc:sldMk cId="786705820" sldId="289"/>
        </pc:sldMkLst>
        <pc:spChg chg="mod ord">
          <ac:chgData name="Mark Morowczynski" userId="284d4ee5-54cc-4112-963e-62b50d6a0721" providerId="ADAL" clId="{B79B8E35-8CB7-974F-A8CB-A4922ECDF308}" dt="2022-07-19T17:46:25.564" v="231" actId="20577"/>
          <ac:spMkLst>
            <pc:docMk/>
            <pc:sldMk cId="786705820" sldId="289"/>
            <ac:spMk id="2" creationId="{37F618E6-9BEB-0226-0E73-A55790EACFC0}"/>
          </ac:spMkLst>
        </pc:spChg>
        <pc:spChg chg="mod ord">
          <ac:chgData name="Mark Morowczynski" userId="284d4ee5-54cc-4112-963e-62b50d6a0721" providerId="ADAL" clId="{B79B8E35-8CB7-974F-A8CB-A4922ECDF308}" dt="2022-07-16T20:15:44.042" v="9" actId="700"/>
          <ac:spMkLst>
            <pc:docMk/>
            <pc:sldMk cId="786705820" sldId="289"/>
            <ac:spMk id="4" creationId="{FB77EB9B-55B9-587C-096C-32168E2108F1}"/>
          </ac:spMkLst>
        </pc:spChg>
        <pc:spChg chg="add del mod ord">
          <ac:chgData name="Mark Morowczynski" userId="284d4ee5-54cc-4112-963e-62b50d6a0721" providerId="ADAL" clId="{B79B8E35-8CB7-974F-A8CB-A4922ECDF308}" dt="2022-07-16T20:15:44.042" v="9" actId="700"/>
          <ac:spMkLst>
            <pc:docMk/>
            <pc:sldMk cId="786705820" sldId="289"/>
            <ac:spMk id="5" creationId="{CA6EEC99-C5BE-E24C-3394-F1C50501CE50}"/>
          </ac:spMkLst>
        </pc:spChg>
        <pc:picChg chg="add del">
          <ac:chgData name="Mark Morowczynski" userId="284d4ee5-54cc-4112-963e-62b50d6a0721" providerId="ADAL" clId="{B79B8E35-8CB7-974F-A8CB-A4922ECDF308}" dt="2022-07-16T20:15:45.585" v="11"/>
          <ac:picMkLst>
            <pc:docMk/>
            <pc:sldMk cId="786705820" sldId="289"/>
            <ac:picMk id="3" creationId="{4F9B0E24-3799-C6BB-F638-A467F6EAA768}"/>
          </ac:picMkLst>
        </pc:picChg>
        <pc:picChg chg="add del mod">
          <ac:chgData name="Mark Morowczynski" userId="284d4ee5-54cc-4112-963e-62b50d6a0721" providerId="ADAL" clId="{B79B8E35-8CB7-974F-A8CB-A4922ECDF308}" dt="2022-07-16T20:15:43.392" v="8"/>
          <ac:picMkLst>
            <pc:docMk/>
            <pc:sldMk cId="786705820" sldId="289"/>
            <ac:picMk id="6" creationId="{4D761064-9B59-5DE0-FBF6-6634921BAA8A}"/>
          </ac:picMkLst>
        </pc:picChg>
      </pc:sldChg>
      <pc:sldChg chg="addSp delSp modSp mod">
        <pc:chgData name="Mark Morowczynski" userId="284d4ee5-54cc-4112-963e-62b50d6a0721" providerId="ADAL" clId="{B79B8E35-8CB7-974F-A8CB-A4922ECDF308}" dt="2022-07-19T17:43:18.644" v="221" actId="6549"/>
        <pc:sldMkLst>
          <pc:docMk/>
          <pc:sldMk cId="3412657381" sldId="290"/>
        </pc:sldMkLst>
        <pc:spChg chg="mod">
          <ac:chgData name="Mark Morowczynski" userId="284d4ee5-54cc-4112-963e-62b50d6a0721" providerId="ADAL" clId="{B79B8E35-8CB7-974F-A8CB-A4922ECDF308}" dt="2022-07-19T17:43:18.644" v="221" actId="6549"/>
          <ac:spMkLst>
            <pc:docMk/>
            <pc:sldMk cId="3412657381" sldId="290"/>
            <ac:spMk id="2" creationId="{37F618E6-9BEB-0226-0E73-A55790EACFC0}"/>
          </ac:spMkLst>
        </pc:spChg>
        <pc:picChg chg="add del">
          <ac:chgData name="Mark Morowczynski" userId="284d4ee5-54cc-4112-963e-62b50d6a0721" providerId="ADAL" clId="{B79B8E35-8CB7-974F-A8CB-A4922ECDF308}" dt="2022-07-16T20:15:35.038" v="7"/>
          <ac:picMkLst>
            <pc:docMk/>
            <pc:sldMk cId="3412657381" sldId="290"/>
            <ac:picMk id="3" creationId="{2FDCED86-FB24-B466-E98F-95A3E49E6858}"/>
          </ac:picMkLst>
        </pc:picChg>
      </pc:sldChg>
      <pc:sldChg chg="modSp mod">
        <pc:chgData name="Mark Morowczynski" userId="284d4ee5-54cc-4112-963e-62b50d6a0721" providerId="ADAL" clId="{B79B8E35-8CB7-974F-A8CB-A4922ECDF308}" dt="2022-07-19T17:45:57.188" v="222" actId="6549"/>
        <pc:sldMkLst>
          <pc:docMk/>
          <pc:sldMk cId="933710072" sldId="291"/>
        </pc:sldMkLst>
        <pc:spChg chg="mod">
          <ac:chgData name="Mark Morowczynski" userId="284d4ee5-54cc-4112-963e-62b50d6a0721" providerId="ADAL" clId="{B79B8E35-8CB7-974F-A8CB-A4922ECDF308}" dt="2022-07-19T17:45:57.188" v="222" actId="6549"/>
          <ac:spMkLst>
            <pc:docMk/>
            <pc:sldMk cId="933710072" sldId="291"/>
            <ac:spMk id="2" creationId="{37F618E6-9BEB-0226-0E73-A55790EACFC0}"/>
          </ac:spMkLst>
        </pc:spChg>
      </pc:sldChg>
      <pc:sldChg chg="modSp mod">
        <pc:chgData name="Mark Morowczynski" userId="284d4ee5-54cc-4112-963e-62b50d6a0721" providerId="ADAL" clId="{B79B8E35-8CB7-974F-A8CB-A4922ECDF308}" dt="2022-07-16T20:57:56.452" v="45" actId="6549"/>
        <pc:sldMkLst>
          <pc:docMk/>
          <pc:sldMk cId="3511188451" sldId="293"/>
        </pc:sldMkLst>
        <pc:spChg chg="mod">
          <ac:chgData name="Mark Morowczynski" userId="284d4ee5-54cc-4112-963e-62b50d6a0721" providerId="ADAL" clId="{B79B8E35-8CB7-974F-A8CB-A4922ECDF308}" dt="2022-07-16T20:57:56.452" v="45" actId="6549"/>
          <ac:spMkLst>
            <pc:docMk/>
            <pc:sldMk cId="3511188451" sldId="293"/>
            <ac:spMk id="3" creationId="{307C0848-DDFD-51BC-4CB9-2E3BFCF77F30}"/>
          </ac:spMkLst>
        </pc:spChg>
      </pc:sldChg>
      <pc:sldChg chg="modSp mod">
        <pc:chgData name="Mark Morowczynski" userId="284d4ee5-54cc-4112-963e-62b50d6a0721" providerId="ADAL" clId="{B79B8E35-8CB7-974F-A8CB-A4922ECDF308}" dt="2022-07-19T17:46:14.004" v="223" actId="313"/>
        <pc:sldMkLst>
          <pc:docMk/>
          <pc:sldMk cId="3185947218" sldId="294"/>
        </pc:sldMkLst>
        <pc:spChg chg="mod">
          <ac:chgData name="Mark Morowczynski" userId="284d4ee5-54cc-4112-963e-62b50d6a0721" providerId="ADAL" clId="{B79B8E35-8CB7-974F-A8CB-A4922ECDF308}" dt="2022-07-19T17:46:14.004" v="223" actId="313"/>
          <ac:spMkLst>
            <pc:docMk/>
            <pc:sldMk cId="3185947218" sldId="294"/>
            <ac:spMk id="7" creationId="{C3050130-CEAD-48A1-A6E7-31E60AE86734}"/>
          </ac:spMkLst>
        </pc:spChg>
      </pc:sldChg>
      <pc:sldChg chg="modSp add mod ord">
        <pc:chgData name="Mark Morowczynski" userId="284d4ee5-54cc-4112-963e-62b50d6a0721" providerId="ADAL" clId="{B79B8E35-8CB7-974F-A8CB-A4922ECDF308}" dt="2022-07-19T17:47:12.121" v="244"/>
        <pc:sldMkLst>
          <pc:docMk/>
          <pc:sldMk cId="4146933381" sldId="4549"/>
        </pc:sldMkLst>
        <pc:spChg chg="mod">
          <ac:chgData name="Mark Morowczynski" userId="284d4ee5-54cc-4112-963e-62b50d6a0721" providerId="ADAL" clId="{B79B8E35-8CB7-974F-A8CB-A4922ECDF308}" dt="2022-07-19T17:47:12.121" v="244"/>
          <ac:spMkLst>
            <pc:docMk/>
            <pc:sldMk cId="4146933381" sldId="4549"/>
            <ac:spMk id="2" creationId="{94AC75D6-94E6-F2D7-0B6F-E90486589737}"/>
          </ac:spMkLst>
        </pc:spChg>
        <pc:spChg chg="mod">
          <ac:chgData name="Mark Morowczynski" userId="284d4ee5-54cc-4112-963e-62b50d6a0721" providerId="ADAL" clId="{B79B8E35-8CB7-974F-A8CB-A4922ECDF308}" dt="2022-07-16T20:16:52.610" v="28" actId="27636"/>
          <ac:spMkLst>
            <pc:docMk/>
            <pc:sldMk cId="4146933381" sldId="4549"/>
            <ac:spMk id="4" creationId="{251D3273-1B56-30D5-17F5-C2C76D3A257B}"/>
          </ac:spMkLst>
        </pc:spChg>
      </pc:sldChg>
      <pc:sldChg chg="addSp modSp mod">
        <pc:chgData name="Mark Morowczynski" userId="284d4ee5-54cc-4112-963e-62b50d6a0721" providerId="ADAL" clId="{B79B8E35-8CB7-974F-A8CB-A4922ECDF308}" dt="2022-07-17T14:50:01.099" v="170" actId="1076"/>
        <pc:sldMkLst>
          <pc:docMk/>
          <pc:sldMk cId="1344500425" sldId="2076137476"/>
        </pc:sldMkLst>
        <pc:spChg chg="mod">
          <ac:chgData name="Mark Morowczynski" userId="284d4ee5-54cc-4112-963e-62b50d6a0721" providerId="ADAL" clId="{B79B8E35-8CB7-974F-A8CB-A4922ECDF308}" dt="2022-07-16T20:58:05.649" v="47" actId="27636"/>
          <ac:spMkLst>
            <pc:docMk/>
            <pc:sldMk cId="1344500425" sldId="2076137476"/>
            <ac:spMk id="2" creationId="{1A7DCC5A-E759-B757-4E93-244513509C98}"/>
          </ac:spMkLst>
        </pc:spChg>
        <pc:spChg chg="add mod">
          <ac:chgData name="Mark Morowczynski" userId="284d4ee5-54cc-4112-963e-62b50d6a0721" providerId="ADAL" clId="{B79B8E35-8CB7-974F-A8CB-A4922ECDF308}" dt="2022-07-17T14:50:01.099" v="170" actId="1076"/>
          <ac:spMkLst>
            <pc:docMk/>
            <pc:sldMk cId="1344500425" sldId="2076137476"/>
            <ac:spMk id="3" creationId="{70A56451-949E-005E-2007-EACD1CB99D4D}"/>
          </ac:spMkLst>
        </pc:spChg>
      </pc:sldChg>
      <pc:sldChg chg="modSp mod">
        <pc:chgData name="Mark Morowczynski" userId="284d4ee5-54cc-4112-963e-62b50d6a0721" providerId="ADAL" clId="{B79B8E35-8CB7-974F-A8CB-A4922ECDF308}" dt="2022-07-16T20:09:00.721" v="0" actId="6549"/>
        <pc:sldMkLst>
          <pc:docMk/>
          <pc:sldMk cId="62183907" sldId="2147469466"/>
        </pc:sldMkLst>
        <pc:spChg chg="mod">
          <ac:chgData name="Mark Morowczynski" userId="284d4ee5-54cc-4112-963e-62b50d6a0721" providerId="ADAL" clId="{B79B8E35-8CB7-974F-A8CB-A4922ECDF308}" dt="2022-07-16T20:09:00.721" v="0" actId="6549"/>
          <ac:spMkLst>
            <pc:docMk/>
            <pc:sldMk cId="62183907" sldId="2147469466"/>
            <ac:spMk id="3" creationId="{0DA1F2FF-E40F-90F8-E466-B01792532789}"/>
          </ac:spMkLst>
        </pc:spChg>
      </pc:sldChg>
    </pc:docChg>
  </pc:docChgLst>
  <pc:docChgLst>
    <pc:chgData name="Michael Epping" userId="cbf81d19-3e8b-4253-bf28-e69c51756f35" providerId="ADAL" clId="{20354613-26E6-D64E-B405-E39DCD42A3FE}"/>
    <pc:docChg chg="undo custSel addSld modSld sldOrd modSection modShowInfo">
      <pc:chgData name="Michael Epping" userId="cbf81d19-3e8b-4253-bf28-e69c51756f35" providerId="ADAL" clId="{20354613-26E6-D64E-B405-E39DCD42A3FE}" dt="2022-07-20T13:41:14.871" v="276"/>
      <pc:docMkLst>
        <pc:docMk/>
      </pc:docMkLst>
      <pc:sldChg chg="modAnim">
        <pc:chgData name="Michael Epping" userId="cbf81d19-3e8b-4253-bf28-e69c51756f35" providerId="ADAL" clId="{20354613-26E6-D64E-B405-E39DCD42A3FE}" dt="2022-07-20T13:10:56.328" v="261"/>
        <pc:sldMkLst>
          <pc:docMk/>
          <pc:sldMk cId="0" sldId="262"/>
        </pc:sldMkLst>
      </pc:sldChg>
      <pc:sldChg chg="modSp add mod">
        <pc:chgData name="Michael Epping" userId="cbf81d19-3e8b-4253-bf28-e69c51756f35" providerId="ADAL" clId="{20354613-26E6-D64E-B405-E39DCD42A3FE}" dt="2022-07-19T23:14:11.618" v="213" actId="1076"/>
        <pc:sldMkLst>
          <pc:docMk/>
          <pc:sldMk cId="0" sldId="267"/>
        </pc:sldMkLst>
        <pc:spChg chg="mod">
          <ac:chgData name="Michael Epping" userId="cbf81d19-3e8b-4253-bf28-e69c51756f35" providerId="ADAL" clId="{20354613-26E6-D64E-B405-E39DCD42A3FE}" dt="2022-07-19T23:14:08.159" v="212" actId="20577"/>
          <ac:spMkLst>
            <pc:docMk/>
            <pc:sldMk cId="0" sldId="267"/>
            <ac:spMk id="201" creationId="{00000000-0000-0000-0000-000000000000}"/>
          </ac:spMkLst>
        </pc:spChg>
        <pc:spChg chg="mod">
          <ac:chgData name="Michael Epping" userId="cbf81d19-3e8b-4253-bf28-e69c51756f35" providerId="ADAL" clId="{20354613-26E6-D64E-B405-E39DCD42A3FE}" dt="2022-07-19T23:13:15.124" v="211" actId="404"/>
          <ac:spMkLst>
            <pc:docMk/>
            <pc:sldMk cId="0" sldId="267"/>
            <ac:spMk id="202" creationId="{00000000-0000-0000-0000-000000000000}"/>
          </ac:spMkLst>
        </pc:spChg>
        <pc:spChg chg="mod">
          <ac:chgData name="Michael Epping" userId="cbf81d19-3e8b-4253-bf28-e69c51756f35" providerId="ADAL" clId="{20354613-26E6-D64E-B405-E39DCD42A3FE}" dt="2022-07-19T23:14:11.618" v="213" actId="1076"/>
          <ac:spMkLst>
            <pc:docMk/>
            <pc:sldMk cId="0" sldId="267"/>
            <ac:spMk id="203" creationId="{00000000-0000-0000-0000-000000000000}"/>
          </ac:spMkLst>
        </pc:spChg>
      </pc:sldChg>
      <pc:sldChg chg="mod modShow">
        <pc:chgData name="Michael Epping" userId="cbf81d19-3e8b-4253-bf28-e69c51756f35" providerId="ADAL" clId="{20354613-26E6-D64E-B405-E39DCD42A3FE}" dt="2022-07-19T23:12:05.331" v="197" actId="729"/>
        <pc:sldMkLst>
          <pc:docMk/>
          <pc:sldMk cId="3485932242" sldId="269"/>
        </pc:sldMkLst>
      </pc:sldChg>
      <pc:sldChg chg="modSp mod">
        <pc:chgData name="Michael Epping" userId="cbf81d19-3e8b-4253-bf28-e69c51756f35" providerId="ADAL" clId="{20354613-26E6-D64E-B405-E39DCD42A3FE}" dt="2022-07-19T22:04:28.688" v="2" actId="404"/>
        <pc:sldMkLst>
          <pc:docMk/>
          <pc:sldMk cId="3842019592" sldId="272"/>
        </pc:sldMkLst>
        <pc:spChg chg="mod">
          <ac:chgData name="Michael Epping" userId="cbf81d19-3e8b-4253-bf28-e69c51756f35" providerId="ADAL" clId="{20354613-26E6-D64E-B405-E39DCD42A3FE}" dt="2022-07-19T22:04:28.688" v="2" actId="404"/>
          <ac:spMkLst>
            <pc:docMk/>
            <pc:sldMk cId="3842019592" sldId="272"/>
            <ac:spMk id="3" creationId="{7C3121F3-F713-4495-7DA5-ADBAF2E92C9C}"/>
          </ac:spMkLst>
        </pc:spChg>
      </pc:sldChg>
      <pc:sldChg chg="modAnim">
        <pc:chgData name="Michael Epping" userId="cbf81d19-3e8b-4253-bf28-e69c51756f35" providerId="ADAL" clId="{20354613-26E6-D64E-B405-E39DCD42A3FE}" dt="2022-07-19T23:20:03.145" v="260"/>
        <pc:sldMkLst>
          <pc:docMk/>
          <pc:sldMk cId="1428060223" sldId="274"/>
        </pc:sldMkLst>
      </pc:sldChg>
      <pc:sldChg chg="modSp">
        <pc:chgData name="Michael Epping" userId="cbf81d19-3e8b-4253-bf28-e69c51756f35" providerId="ADAL" clId="{20354613-26E6-D64E-B405-E39DCD42A3FE}" dt="2022-07-19T22:13:34.642" v="15" actId="404"/>
        <pc:sldMkLst>
          <pc:docMk/>
          <pc:sldMk cId="3631293874" sldId="275"/>
        </pc:sldMkLst>
        <pc:spChg chg="mod">
          <ac:chgData name="Michael Epping" userId="cbf81d19-3e8b-4253-bf28-e69c51756f35" providerId="ADAL" clId="{20354613-26E6-D64E-B405-E39DCD42A3FE}" dt="2022-07-19T22:13:34.642" v="15" actId="404"/>
          <ac:spMkLst>
            <pc:docMk/>
            <pc:sldMk cId="3631293874" sldId="275"/>
            <ac:spMk id="4" creationId="{251D3273-1B56-30D5-17F5-C2C76D3A257B}"/>
          </ac:spMkLst>
        </pc:spChg>
      </pc:sldChg>
      <pc:sldChg chg="modSp modAnim">
        <pc:chgData name="Michael Epping" userId="cbf81d19-3e8b-4253-bf28-e69c51756f35" providerId="ADAL" clId="{20354613-26E6-D64E-B405-E39DCD42A3FE}" dt="2022-07-20T13:39:25.997" v="273" actId="14"/>
        <pc:sldMkLst>
          <pc:docMk/>
          <pc:sldMk cId="786705820" sldId="289"/>
        </pc:sldMkLst>
        <pc:spChg chg="mod">
          <ac:chgData name="Michael Epping" userId="cbf81d19-3e8b-4253-bf28-e69c51756f35" providerId="ADAL" clId="{20354613-26E6-D64E-B405-E39DCD42A3FE}" dt="2022-07-20T13:39:25.997" v="273" actId="14"/>
          <ac:spMkLst>
            <pc:docMk/>
            <pc:sldMk cId="786705820" sldId="289"/>
            <ac:spMk id="4" creationId="{FB77EB9B-55B9-587C-096C-32168E2108F1}"/>
          </ac:spMkLst>
        </pc:spChg>
      </pc:sldChg>
      <pc:sldChg chg="modAnim">
        <pc:chgData name="Michael Epping" userId="cbf81d19-3e8b-4253-bf28-e69c51756f35" providerId="ADAL" clId="{20354613-26E6-D64E-B405-E39DCD42A3FE}" dt="2022-07-20T13:23:58.011" v="268"/>
        <pc:sldMkLst>
          <pc:docMk/>
          <pc:sldMk cId="3511188451" sldId="293"/>
        </pc:sldMkLst>
      </pc:sldChg>
      <pc:sldChg chg="modSp">
        <pc:chgData name="Michael Epping" userId="cbf81d19-3e8b-4253-bf28-e69c51756f35" providerId="ADAL" clId="{20354613-26E6-D64E-B405-E39DCD42A3FE}" dt="2022-07-19T22:13:51.235" v="16" actId="2711"/>
        <pc:sldMkLst>
          <pc:docMk/>
          <pc:sldMk cId="4146933381" sldId="4549"/>
        </pc:sldMkLst>
        <pc:spChg chg="mod">
          <ac:chgData name="Michael Epping" userId="cbf81d19-3e8b-4253-bf28-e69c51756f35" providerId="ADAL" clId="{20354613-26E6-D64E-B405-E39DCD42A3FE}" dt="2022-07-19T22:13:51.235" v="16" actId="2711"/>
          <ac:spMkLst>
            <pc:docMk/>
            <pc:sldMk cId="4146933381" sldId="4549"/>
            <ac:spMk id="4" creationId="{251D3273-1B56-30D5-17F5-C2C76D3A257B}"/>
          </ac:spMkLst>
        </pc:spChg>
      </pc:sldChg>
      <pc:sldChg chg="modSp">
        <pc:chgData name="Michael Epping" userId="cbf81d19-3e8b-4253-bf28-e69c51756f35" providerId="ADAL" clId="{20354613-26E6-D64E-B405-E39DCD42A3FE}" dt="2022-07-19T22:12:39.980" v="9" actId="20577"/>
        <pc:sldMkLst>
          <pc:docMk/>
          <pc:sldMk cId="1344500425" sldId="2076137476"/>
        </pc:sldMkLst>
        <pc:spChg chg="mod">
          <ac:chgData name="Michael Epping" userId="cbf81d19-3e8b-4253-bf28-e69c51756f35" providerId="ADAL" clId="{20354613-26E6-D64E-B405-E39DCD42A3FE}" dt="2022-07-19T22:12:39.980" v="9" actId="20577"/>
          <ac:spMkLst>
            <pc:docMk/>
            <pc:sldMk cId="1344500425" sldId="2076137476"/>
            <ac:spMk id="217" creationId="{49CD95B8-10A1-BB8C-2C8A-13A4795D9A42}"/>
          </ac:spMkLst>
        </pc:spChg>
      </pc:sldChg>
      <pc:sldChg chg="mod modShow">
        <pc:chgData name="Michael Epping" userId="cbf81d19-3e8b-4253-bf28-e69c51756f35" providerId="ADAL" clId="{20354613-26E6-D64E-B405-E39DCD42A3FE}" dt="2022-07-19T22:14:41.312" v="19" actId="729"/>
        <pc:sldMkLst>
          <pc:docMk/>
          <pc:sldMk cId="561039015" sldId="2147469414"/>
        </pc:sldMkLst>
      </pc:sldChg>
      <pc:sldChg chg="mod modShow">
        <pc:chgData name="Michael Epping" userId="cbf81d19-3e8b-4253-bf28-e69c51756f35" providerId="ADAL" clId="{20354613-26E6-D64E-B405-E39DCD42A3FE}" dt="2022-07-19T22:14:48.046" v="22" actId="729"/>
        <pc:sldMkLst>
          <pc:docMk/>
          <pc:sldMk cId="1094696660" sldId="2147469415"/>
        </pc:sldMkLst>
      </pc:sldChg>
      <pc:sldChg chg="modAnim">
        <pc:chgData name="Michael Epping" userId="cbf81d19-3e8b-4253-bf28-e69c51756f35" providerId="ADAL" clId="{20354613-26E6-D64E-B405-E39DCD42A3FE}" dt="2022-07-20T13:20:27.078" v="264"/>
        <pc:sldMkLst>
          <pc:docMk/>
          <pc:sldMk cId="1444249255" sldId="2147469428"/>
        </pc:sldMkLst>
      </pc:sldChg>
      <pc:sldChg chg="modAnim">
        <pc:chgData name="Michael Epping" userId="cbf81d19-3e8b-4253-bf28-e69c51756f35" providerId="ADAL" clId="{20354613-26E6-D64E-B405-E39DCD42A3FE}" dt="2022-07-20T13:20:57.987" v="267"/>
        <pc:sldMkLst>
          <pc:docMk/>
          <pc:sldMk cId="3808593512" sldId="2147469431"/>
        </pc:sldMkLst>
      </pc:sldChg>
      <pc:sldChg chg="modSp modAnim">
        <pc:chgData name="Michael Epping" userId="cbf81d19-3e8b-4253-bf28-e69c51756f35" providerId="ADAL" clId="{20354613-26E6-D64E-B405-E39DCD42A3FE}" dt="2022-07-19T22:10:35.212" v="7" actId="113"/>
        <pc:sldMkLst>
          <pc:docMk/>
          <pc:sldMk cId="1998277453" sldId="2147469439"/>
        </pc:sldMkLst>
        <pc:spChg chg="mod">
          <ac:chgData name="Michael Epping" userId="cbf81d19-3e8b-4253-bf28-e69c51756f35" providerId="ADAL" clId="{20354613-26E6-D64E-B405-E39DCD42A3FE}" dt="2022-07-19T22:10:35.212" v="7" actId="113"/>
          <ac:spMkLst>
            <pc:docMk/>
            <pc:sldMk cId="1998277453" sldId="2147469439"/>
            <ac:spMk id="4" creationId="{2BB58E9E-745C-3E4B-9497-75891C80C657}"/>
          </ac:spMkLst>
        </pc:spChg>
      </pc:sldChg>
      <pc:sldChg chg="delSp modSp mod modShow">
        <pc:chgData name="Michael Epping" userId="cbf81d19-3e8b-4253-bf28-e69c51756f35" providerId="ADAL" clId="{20354613-26E6-D64E-B405-E39DCD42A3FE}" dt="2022-07-19T22:15:08.763" v="24" actId="478"/>
        <pc:sldMkLst>
          <pc:docMk/>
          <pc:sldMk cId="2623019554" sldId="2147469457"/>
        </pc:sldMkLst>
        <pc:spChg chg="del mod">
          <ac:chgData name="Michael Epping" userId="cbf81d19-3e8b-4253-bf28-e69c51756f35" providerId="ADAL" clId="{20354613-26E6-D64E-B405-E39DCD42A3FE}" dt="2022-07-19T22:15:08.763" v="24" actId="478"/>
          <ac:spMkLst>
            <pc:docMk/>
            <pc:sldMk cId="2623019554" sldId="2147469457"/>
            <ac:spMk id="4" creationId="{19830302-AE9A-FE43-83AA-D4A411D2F3AC}"/>
          </ac:spMkLst>
        </pc:spChg>
      </pc:sldChg>
      <pc:sldChg chg="mod modShow">
        <pc:chgData name="Michael Epping" userId="cbf81d19-3e8b-4253-bf28-e69c51756f35" providerId="ADAL" clId="{20354613-26E6-D64E-B405-E39DCD42A3FE}" dt="2022-07-19T22:14:43.394" v="20" actId="729"/>
        <pc:sldMkLst>
          <pc:docMk/>
          <pc:sldMk cId="3719564398" sldId="2147469458"/>
        </pc:sldMkLst>
      </pc:sldChg>
      <pc:sldChg chg="addSp modSp mod">
        <pc:chgData name="Michael Epping" userId="cbf81d19-3e8b-4253-bf28-e69c51756f35" providerId="ADAL" clId="{20354613-26E6-D64E-B405-E39DCD42A3FE}" dt="2022-07-19T23:15:01.686" v="250" actId="20577"/>
        <pc:sldMkLst>
          <pc:docMk/>
          <pc:sldMk cId="2878496362" sldId="2147469461"/>
        </pc:sldMkLst>
        <pc:spChg chg="add mod">
          <ac:chgData name="Michael Epping" userId="cbf81d19-3e8b-4253-bf28-e69c51756f35" providerId="ADAL" clId="{20354613-26E6-D64E-B405-E39DCD42A3FE}" dt="2022-07-19T23:14:33.886" v="214" actId="767"/>
          <ac:spMkLst>
            <pc:docMk/>
            <pc:sldMk cId="2878496362" sldId="2147469461"/>
            <ac:spMk id="3" creationId="{A6626EAF-DB7A-F6EF-BBD7-6AD114C109E9}"/>
          </ac:spMkLst>
        </pc:spChg>
        <pc:spChg chg="add mod">
          <ac:chgData name="Michael Epping" userId="cbf81d19-3e8b-4253-bf28-e69c51756f35" providerId="ADAL" clId="{20354613-26E6-D64E-B405-E39DCD42A3FE}" dt="2022-07-19T23:15:01.686" v="250" actId="20577"/>
          <ac:spMkLst>
            <pc:docMk/>
            <pc:sldMk cId="2878496362" sldId="2147469461"/>
            <ac:spMk id="4" creationId="{0C7B678D-589A-DA42-15A3-56A542346ED2}"/>
          </ac:spMkLst>
        </pc:spChg>
      </pc:sldChg>
      <pc:sldChg chg="modSp modAnim">
        <pc:chgData name="Michael Epping" userId="cbf81d19-3e8b-4253-bf28-e69c51756f35" providerId="ADAL" clId="{20354613-26E6-D64E-B405-E39DCD42A3FE}" dt="2022-07-20T13:19:53.054" v="263"/>
        <pc:sldMkLst>
          <pc:docMk/>
          <pc:sldMk cId="3968320726" sldId="2147469464"/>
        </pc:sldMkLst>
        <pc:spChg chg="mod">
          <ac:chgData name="Michael Epping" userId="cbf81d19-3e8b-4253-bf28-e69c51756f35" providerId="ADAL" clId="{20354613-26E6-D64E-B405-E39DCD42A3FE}" dt="2022-07-19T23:19:46.296" v="259" actId="20577"/>
          <ac:spMkLst>
            <pc:docMk/>
            <pc:sldMk cId="3968320726" sldId="2147469464"/>
            <ac:spMk id="179" creationId="{00000000-0000-0000-0000-000000000000}"/>
          </ac:spMkLst>
        </pc:spChg>
      </pc:sldChg>
      <pc:sldChg chg="ord">
        <pc:chgData name="Michael Epping" userId="cbf81d19-3e8b-4253-bf28-e69c51756f35" providerId="ADAL" clId="{20354613-26E6-D64E-B405-E39DCD42A3FE}" dt="2022-07-19T22:59:49.969" v="196" actId="20578"/>
        <pc:sldMkLst>
          <pc:docMk/>
          <pc:sldMk cId="3932414677" sldId="2147469467"/>
        </pc:sldMkLst>
      </pc:sldChg>
      <pc:sldChg chg="modSp mod modAnim">
        <pc:chgData name="Michael Epping" userId="cbf81d19-3e8b-4253-bf28-e69c51756f35" providerId="ADAL" clId="{20354613-26E6-D64E-B405-E39DCD42A3FE}" dt="2022-07-20T13:41:14.871" v="276"/>
        <pc:sldMkLst>
          <pc:docMk/>
          <pc:sldMk cId="2845941841" sldId="2147469469"/>
        </pc:sldMkLst>
        <pc:spChg chg="mod">
          <ac:chgData name="Michael Epping" userId="cbf81d19-3e8b-4253-bf28-e69c51756f35" providerId="ADAL" clId="{20354613-26E6-D64E-B405-E39DCD42A3FE}" dt="2022-07-19T22:17:50.009" v="192" actId="20577"/>
          <ac:spMkLst>
            <pc:docMk/>
            <pc:sldMk cId="2845941841" sldId="2147469469"/>
            <ac:spMk id="179" creationId="{00000000-0000-0000-0000-000000000000}"/>
          </ac:spMkLst>
        </pc:spChg>
      </pc:sldChg>
    </pc:docChg>
  </pc:docChgLst>
  <pc:docChgLst>
    <pc:chgData name="Michael Epping" userId="cbf81d19-3e8b-4253-bf28-e69c51756f35" providerId="ADAL" clId="{1788D2E3-6995-124A-B58A-C90609862015}"/>
    <pc:docChg chg="undo redo custSel addSld delSld modSld sldOrd addSection delSection modSection">
      <pc:chgData name="Michael Epping" userId="cbf81d19-3e8b-4253-bf28-e69c51756f35" providerId="ADAL" clId="{1788D2E3-6995-124A-B58A-C90609862015}" dt="2022-07-12T21:19:26.494" v="3304" actId="2696"/>
      <pc:docMkLst>
        <pc:docMk/>
      </pc:docMkLst>
      <pc:sldChg chg="modSp add mod chgLayout">
        <pc:chgData name="Michael Epping" userId="cbf81d19-3e8b-4253-bf28-e69c51756f35" providerId="ADAL" clId="{1788D2E3-6995-124A-B58A-C90609862015}" dt="2022-07-10T19:57:17.368" v="103" actId="1076"/>
        <pc:sldMkLst>
          <pc:docMk/>
          <pc:sldMk cId="0" sldId="258"/>
        </pc:sldMkLst>
        <pc:spChg chg="mod">
          <ac:chgData name="Michael Epping" userId="cbf81d19-3e8b-4253-bf28-e69c51756f35" providerId="ADAL" clId="{1788D2E3-6995-124A-B58A-C90609862015}" dt="2022-07-10T19:57:14.466" v="102" actId="1076"/>
          <ac:spMkLst>
            <pc:docMk/>
            <pc:sldMk cId="0" sldId="258"/>
            <ac:spMk id="4" creationId="{476B8F12-A46D-ECE2-AC00-01F38C911492}"/>
          </ac:spMkLst>
        </pc:spChg>
        <pc:spChg chg="mod ord">
          <ac:chgData name="Michael Epping" userId="cbf81d19-3e8b-4253-bf28-e69c51756f35" providerId="ADAL" clId="{1788D2E3-6995-124A-B58A-C90609862015}" dt="2022-07-10T19:53:08.975" v="1" actId="700"/>
          <ac:spMkLst>
            <pc:docMk/>
            <pc:sldMk cId="0" sldId="258"/>
            <ac:spMk id="157" creationId="{00000000-0000-0000-0000-000000000000}"/>
          </ac:spMkLst>
        </pc:spChg>
        <pc:spChg chg="mod">
          <ac:chgData name="Michael Epping" userId="cbf81d19-3e8b-4253-bf28-e69c51756f35" providerId="ADAL" clId="{1788D2E3-6995-124A-B58A-C90609862015}" dt="2022-07-10T19:57:17.368" v="103" actId="1076"/>
          <ac:spMkLst>
            <pc:docMk/>
            <pc:sldMk cId="0" sldId="258"/>
            <ac:spMk id="159" creationId="{00000000-0000-0000-0000-000000000000}"/>
          </ac:spMkLst>
        </pc:spChg>
      </pc:sldChg>
      <pc:sldChg chg="modSp add mod modTransition setBg modClrScheme modAnim chgLayout">
        <pc:chgData name="Michael Epping" userId="cbf81d19-3e8b-4253-bf28-e69c51756f35" providerId="ADAL" clId="{1788D2E3-6995-124A-B58A-C90609862015}" dt="2022-07-12T20:42:02.096" v="3172" actId="2711"/>
        <pc:sldMkLst>
          <pc:docMk/>
          <pc:sldMk cId="0" sldId="260"/>
        </pc:sldMkLst>
        <pc:spChg chg="mod ord">
          <ac:chgData name="Michael Epping" userId="cbf81d19-3e8b-4253-bf28-e69c51756f35" providerId="ADAL" clId="{1788D2E3-6995-124A-B58A-C90609862015}" dt="2022-07-10T20:00:19.801" v="227" actId="700"/>
          <ac:spMkLst>
            <pc:docMk/>
            <pc:sldMk cId="0" sldId="260"/>
            <ac:spMk id="168" creationId="{00000000-0000-0000-0000-000000000000}"/>
          </ac:spMkLst>
        </pc:spChg>
        <pc:spChg chg="mod ord">
          <ac:chgData name="Michael Epping" userId="cbf81d19-3e8b-4253-bf28-e69c51756f35" providerId="ADAL" clId="{1788D2E3-6995-124A-B58A-C90609862015}" dt="2022-07-12T20:42:02.096" v="3172" actId="2711"/>
          <ac:spMkLst>
            <pc:docMk/>
            <pc:sldMk cId="0" sldId="260"/>
            <ac:spMk id="169" creationId="{00000000-0000-0000-0000-000000000000}"/>
          </ac:spMkLst>
        </pc:spChg>
      </pc:sldChg>
      <pc:sldChg chg="modSp add mod modTransition setBg modClrScheme chgLayout">
        <pc:chgData name="Michael Epping" userId="cbf81d19-3e8b-4253-bf28-e69c51756f35" providerId="ADAL" clId="{1788D2E3-6995-124A-B58A-C90609862015}" dt="2022-07-12T20:42:30.662" v="3175" actId="1076"/>
        <pc:sldMkLst>
          <pc:docMk/>
          <pc:sldMk cId="0" sldId="261"/>
        </pc:sldMkLst>
        <pc:spChg chg="mod ord">
          <ac:chgData name="Michael Epping" userId="cbf81d19-3e8b-4253-bf28-e69c51756f35" providerId="ADAL" clId="{1788D2E3-6995-124A-B58A-C90609862015}" dt="2022-07-10T20:00:19.801" v="227" actId="700"/>
          <ac:spMkLst>
            <pc:docMk/>
            <pc:sldMk cId="0" sldId="261"/>
            <ac:spMk id="172" creationId="{00000000-0000-0000-0000-000000000000}"/>
          </ac:spMkLst>
        </pc:spChg>
        <pc:spChg chg="mod ord">
          <ac:chgData name="Michael Epping" userId="cbf81d19-3e8b-4253-bf28-e69c51756f35" providerId="ADAL" clId="{1788D2E3-6995-124A-B58A-C90609862015}" dt="2022-07-12T20:42:23.042" v="3174" actId="2711"/>
          <ac:spMkLst>
            <pc:docMk/>
            <pc:sldMk cId="0" sldId="261"/>
            <ac:spMk id="173" creationId="{00000000-0000-0000-0000-000000000000}"/>
          </ac:spMkLst>
        </pc:spChg>
        <pc:picChg chg="mod">
          <ac:chgData name="Michael Epping" userId="cbf81d19-3e8b-4253-bf28-e69c51756f35" providerId="ADAL" clId="{1788D2E3-6995-124A-B58A-C90609862015}" dt="2022-07-12T20:42:30.662" v="3175" actId="1076"/>
          <ac:picMkLst>
            <pc:docMk/>
            <pc:sldMk cId="0" sldId="261"/>
            <ac:picMk id="175" creationId="{00000000-0000-0000-0000-000000000000}"/>
          </ac:picMkLst>
        </pc:picChg>
      </pc:sldChg>
      <pc:sldChg chg="addSp delSp modSp add mod modTransition setBg modClrScheme delAnim modAnim delCm chgLayout">
        <pc:chgData name="Michael Epping" userId="cbf81d19-3e8b-4253-bf28-e69c51756f35" providerId="ADAL" clId="{1788D2E3-6995-124A-B58A-C90609862015}" dt="2022-07-12T20:43:41.245" v="3176" actId="2711"/>
        <pc:sldMkLst>
          <pc:docMk/>
          <pc:sldMk cId="0" sldId="262"/>
        </pc:sldMkLst>
        <pc:spChg chg="mod ord">
          <ac:chgData name="Michael Epping" userId="cbf81d19-3e8b-4253-bf28-e69c51756f35" providerId="ADAL" clId="{1788D2E3-6995-124A-B58A-C90609862015}" dt="2022-07-10T20:00:19.801" v="227" actId="700"/>
          <ac:spMkLst>
            <pc:docMk/>
            <pc:sldMk cId="0" sldId="262"/>
            <ac:spMk id="178" creationId="{00000000-0000-0000-0000-000000000000}"/>
          </ac:spMkLst>
        </pc:spChg>
        <pc:spChg chg="mod ord">
          <ac:chgData name="Michael Epping" userId="cbf81d19-3e8b-4253-bf28-e69c51756f35" providerId="ADAL" clId="{1788D2E3-6995-124A-B58A-C90609862015}" dt="2022-07-12T20:43:41.245" v="3176" actId="2711"/>
          <ac:spMkLst>
            <pc:docMk/>
            <pc:sldMk cId="0" sldId="262"/>
            <ac:spMk id="179" creationId="{00000000-0000-0000-0000-000000000000}"/>
          </ac:spMkLst>
        </pc:spChg>
        <pc:picChg chg="add del mod">
          <ac:chgData name="Michael Epping" userId="cbf81d19-3e8b-4253-bf28-e69c51756f35" providerId="ADAL" clId="{1788D2E3-6995-124A-B58A-C90609862015}" dt="2022-07-10T20:18:59.126" v="865" actId="21"/>
          <ac:picMkLst>
            <pc:docMk/>
            <pc:sldMk cId="0" sldId="262"/>
            <ac:picMk id="3" creationId="{AED9A97E-DC80-340B-BCD0-EBBE023E4148}"/>
          </ac:picMkLst>
        </pc:picChg>
      </pc:sldChg>
      <pc:sldChg chg="del delCm">
        <pc:chgData name="Michael Epping" userId="cbf81d19-3e8b-4253-bf28-e69c51756f35" providerId="ADAL" clId="{1788D2E3-6995-124A-B58A-C90609862015}" dt="2022-07-10T21:40:48.138" v="2223" actId="2696"/>
        <pc:sldMkLst>
          <pc:docMk/>
          <pc:sldMk cId="1920644645" sldId="263"/>
        </pc:sldMkLst>
      </pc:sldChg>
      <pc:sldChg chg="modSp add mod modTransition setBg modClrScheme modAnim chgLayout">
        <pc:chgData name="Michael Epping" userId="cbf81d19-3e8b-4253-bf28-e69c51756f35" providerId="ADAL" clId="{1788D2E3-6995-124A-B58A-C90609862015}" dt="2022-07-12T20:45:53.174" v="3206" actId="2711"/>
        <pc:sldMkLst>
          <pc:docMk/>
          <pc:sldMk cId="0" sldId="264"/>
        </pc:sldMkLst>
        <pc:spChg chg="mod ord">
          <ac:chgData name="Michael Epping" userId="cbf81d19-3e8b-4253-bf28-e69c51756f35" providerId="ADAL" clId="{1788D2E3-6995-124A-B58A-C90609862015}" dt="2022-07-10T20:00:19.922" v="230" actId="27636"/>
          <ac:spMkLst>
            <pc:docMk/>
            <pc:sldMk cId="0" sldId="264"/>
            <ac:spMk id="187" creationId="{00000000-0000-0000-0000-000000000000}"/>
          </ac:spMkLst>
        </pc:spChg>
        <pc:spChg chg="mod ord">
          <ac:chgData name="Michael Epping" userId="cbf81d19-3e8b-4253-bf28-e69c51756f35" providerId="ADAL" clId="{1788D2E3-6995-124A-B58A-C90609862015}" dt="2022-07-12T20:45:53.174" v="3206" actId="2711"/>
          <ac:spMkLst>
            <pc:docMk/>
            <pc:sldMk cId="0" sldId="264"/>
            <ac:spMk id="188" creationId="{00000000-0000-0000-0000-000000000000}"/>
          </ac:spMkLst>
        </pc:spChg>
      </pc:sldChg>
      <pc:sldChg chg="modSp add mod">
        <pc:chgData name="Michael Epping" userId="cbf81d19-3e8b-4253-bf28-e69c51756f35" providerId="ADAL" clId="{1788D2E3-6995-124A-B58A-C90609862015}" dt="2022-07-12T20:47:05.616" v="3209" actId="2711"/>
        <pc:sldMkLst>
          <pc:docMk/>
          <pc:sldMk cId="0" sldId="266"/>
        </pc:sldMkLst>
        <pc:spChg chg="mod">
          <ac:chgData name="Michael Epping" userId="cbf81d19-3e8b-4253-bf28-e69c51756f35" providerId="ADAL" clId="{1788D2E3-6995-124A-B58A-C90609862015}" dt="2022-07-12T20:47:05.616" v="3209" actId="2711"/>
          <ac:spMkLst>
            <pc:docMk/>
            <pc:sldMk cId="0" sldId="266"/>
            <ac:spMk id="199" creationId="{00000000-0000-0000-0000-000000000000}"/>
          </ac:spMkLst>
        </pc:spChg>
      </pc:sldChg>
      <pc:sldChg chg="add del">
        <pc:chgData name="Michael Epping" userId="cbf81d19-3e8b-4253-bf28-e69c51756f35" providerId="ADAL" clId="{1788D2E3-6995-124A-B58A-C90609862015}" dt="2022-07-12T00:11:00.279" v="2255" actId="2696"/>
        <pc:sldMkLst>
          <pc:docMk/>
          <pc:sldMk cId="1158006293" sldId="268"/>
        </pc:sldMkLst>
      </pc:sldChg>
      <pc:sldChg chg="add">
        <pc:chgData name="Michael Epping" userId="cbf81d19-3e8b-4253-bf28-e69c51756f35" providerId="ADAL" clId="{1788D2E3-6995-124A-B58A-C90609862015}" dt="2022-07-12T00:10:49.631" v="2251"/>
        <pc:sldMkLst>
          <pc:docMk/>
          <pc:sldMk cId="3485932242" sldId="269"/>
        </pc:sldMkLst>
      </pc:sldChg>
      <pc:sldChg chg="modSp add mod">
        <pc:chgData name="Michael Epping" userId="cbf81d19-3e8b-4253-bf28-e69c51756f35" providerId="ADAL" clId="{1788D2E3-6995-124A-B58A-C90609862015}" dt="2022-07-12T20:46:56.400" v="3208" actId="2711"/>
        <pc:sldMkLst>
          <pc:docMk/>
          <pc:sldMk cId="3842019592" sldId="272"/>
        </pc:sldMkLst>
        <pc:spChg chg="mod">
          <ac:chgData name="Michael Epping" userId="cbf81d19-3e8b-4253-bf28-e69c51756f35" providerId="ADAL" clId="{1788D2E3-6995-124A-B58A-C90609862015}" dt="2022-07-12T20:46:56.400" v="3208" actId="2711"/>
          <ac:spMkLst>
            <pc:docMk/>
            <pc:sldMk cId="3842019592" sldId="272"/>
            <ac:spMk id="3" creationId="{7C3121F3-F713-4495-7DA5-ADBAF2E92C9C}"/>
          </ac:spMkLst>
        </pc:spChg>
      </pc:sldChg>
      <pc:sldChg chg="delSp modSp add mod delAnim modAnim delCm">
        <pc:chgData name="Michael Epping" userId="cbf81d19-3e8b-4253-bf28-e69c51756f35" providerId="ADAL" clId="{1788D2E3-6995-124A-B58A-C90609862015}" dt="2022-07-12T21:03:06.846" v="3223" actId="2711"/>
        <pc:sldMkLst>
          <pc:docMk/>
          <pc:sldMk cId="1594955689" sldId="273"/>
        </pc:sldMkLst>
        <pc:spChg chg="mod">
          <ac:chgData name="Michael Epping" userId="cbf81d19-3e8b-4253-bf28-e69c51756f35" providerId="ADAL" clId="{1788D2E3-6995-124A-B58A-C90609862015}" dt="2022-07-10T20:53:49.536" v="1848" actId="20577"/>
          <ac:spMkLst>
            <pc:docMk/>
            <pc:sldMk cId="1594955689" sldId="273"/>
            <ac:spMk id="3" creationId="{0DA1F2FF-E40F-90F8-E466-B01792532789}"/>
          </ac:spMkLst>
        </pc:spChg>
        <pc:spChg chg="mod">
          <ac:chgData name="Michael Epping" userId="cbf81d19-3e8b-4253-bf28-e69c51756f35" providerId="ADAL" clId="{1788D2E3-6995-124A-B58A-C90609862015}" dt="2022-07-12T21:03:06.846" v="3223" actId="2711"/>
          <ac:spMkLst>
            <pc:docMk/>
            <pc:sldMk cId="1594955689" sldId="273"/>
            <ac:spMk id="4" creationId="{6AA20453-2F8D-E4DE-78B5-6C009A2CEF97}"/>
          </ac:spMkLst>
        </pc:spChg>
        <pc:picChg chg="del">
          <ac:chgData name="Michael Epping" userId="cbf81d19-3e8b-4253-bf28-e69c51756f35" providerId="ADAL" clId="{1788D2E3-6995-124A-B58A-C90609862015}" dt="2022-07-10T20:48:22.697" v="1095" actId="478"/>
          <ac:picMkLst>
            <pc:docMk/>
            <pc:sldMk cId="1594955689" sldId="273"/>
            <ac:picMk id="5" creationId="{2735D6C8-E879-A264-6E8D-AC72B2C2F224}"/>
          </ac:picMkLst>
        </pc:picChg>
      </pc:sldChg>
      <pc:sldChg chg="modSp add mod setBg delCm">
        <pc:chgData name="Michael Epping" userId="cbf81d19-3e8b-4253-bf28-e69c51756f35" providerId="ADAL" clId="{1788D2E3-6995-124A-B58A-C90609862015}" dt="2022-07-12T21:06:35.485" v="3249"/>
        <pc:sldMkLst>
          <pc:docMk/>
          <pc:sldMk cId="1428060223" sldId="274"/>
        </pc:sldMkLst>
        <pc:spChg chg="mod">
          <ac:chgData name="Michael Epping" userId="cbf81d19-3e8b-4253-bf28-e69c51756f35" providerId="ADAL" clId="{1788D2E3-6995-124A-B58A-C90609862015}" dt="2022-07-12T21:06:35.485" v="3249"/>
          <ac:spMkLst>
            <pc:docMk/>
            <pc:sldMk cId="1428060223" sldId="274"/>
            <ac:spMk id="2" creationId="{37F618E6-9BEB-0226-0E73-A55790EACFC0}"/>
          </ac:spMkLst>
        </pc:spChg>
        <pc:spChg chg="mod">
          <ac:chgData name="Michael Epping" userId="cbf81d19-3e8b-4253-bf28-e69c51756f35" providerId="ADAL" clId="{1788D2E3-6995-124A-B58A-C90609862015}" dt="2022-07-12T21:03:44.503" v="3227" actId="2711"/>
          <ac:spMkLst>
            <pc:docMk/>
            <pc:sldMk cId="1428060223" sldId="274"/>
            <ac:spMk id="4" creationId="{FB77EB9B-55B9-587C-096C-32168E2108F1}"/>
          </ac:spMkLst>
        </pc:spChg>
      </pc:sldChg>
      <pc:sldChg chg="modSp add mod modAnim delCm">
        <pc:chgData name="Michael Epping" userId="cbf81d19-3e8b-4253-bf28-e69c51756f35" providerId="ADAL" clId="{1788D2E3-6995-124A-B58A-C90609862015}" dt="2022-07-12T21:03:33.275" v="3226" actId="2711"/>
        <pc:sldMkLst>
          <pc:docMk/>
          <pc:sldMk cId="844703444" sldId="279"/>
        </pc:sldMkLst>
        <pc:spChg chg="mod">
          <ac:chgData name="Michael Epping" userId="cbf81d19-3e8b-4253-bf28-e69c51756f35" providerId="ADAL" clId="{1788D2E3-6995-124A-B58A-C90609862015}" dt="2022-07-10T21:30:52.458" v="2105" actId="20577"/>
          <ac:spMkLst>
            <pc:docMk/>
            <pc:sldMk cId="844703444" sldId="279"/>
            <ac:spMk id="3" creationId="{0DA1F2FF-E40F-90F8-E466-B01792532789}"/>
          </ac:spMkLst>
        </pc:spChg>
        <pc:spChg chg="mod">
          <ac:chgData name="Michael Epping" userId="cbf81d19-3e8b-4253-bf28-e69c51756f35" providerId="ADAL" clId="{1788D2E3-6995-124A-B58A-C90609862015}" dt="2022-07-12T21:03:33.275" v="3226" actId="2711"/>
          <ac:spMkLst>
            <pc:docMk/>
            <pc:sldMk cId="844703444" sldId="279"/>
            <ac:spMk id="4" creationId="{6AA20453-2F8D-E4DE-78B5-6C009A2CEF97}"/>
          </ac:spMkLst>
        </pc:spChg>
        <pc:spChg chg="mod">
          <ac:chgData name="Michael Epping" userId="cbf81d19-3e8b-4253-bf28-e69c51756f35" providerId="ADAL" clId="{1788D2E3-6995-124A-B58A-C90609862015}" dt="2022-07-10T21:06:27.393" v="1882" actId="1076"/>
          <ac:spMkLst>
            <pc:docMk/>
            <pc:sldMk cId="844703444" sldId="279"/>
            <ac:spMk id="10" creationId="{7FA9582F-9848-C3F6-DCF9-0F90EA825180}"/>
          </ac:spMkLst>
        </pc:spChg>
      </pc:sldChg>
      <pc:sldChg chg="addSp delSp modSp add del mod setBg modClrScheme modAnim chgLayout">
        <pc:chgData name="Michael Epping" userId="cbf81d19-3e8b-4253-bf28-e69c51756f35" providerId="ADAL" clId="{1788D2E3-6995-124A-B58A-C90609862015}" dt="2022-07-12T21:06:30.728" v="3245" actId="27636"/>
        <pc:sldMkLst>
          <pc:docMk/>
          <pc:sldMk cId="2927114418" sldId="280"/>
        </pc:sldMkLst>
        <pc:spChg chg="mod ord">
          <ac:chgData name="Michael Epping" userId="cbf81d19-3e8b-4253-bf28-e69c51756f35" providerId="ADAL" clId="{1788D2E3-6995-124A-B58A-C90609862015}" dt="2022-07-12T21:06:22.948" v="3243" actId="2711"/>
          <ac:spMkLst>
            <pc:docMk/>
            <pc:sldMk cId="2927114418" sldId="280"/>
            <ac:spMk id="2" creationId="{37F618E6-9BEB-0226-0E73-A55790EACFC0}"/>
          </ac:spMkLst>
        </pc:spChg>
        <pc:spChg chg="mod">
          <ac:chgData name="Michael Epping" userId="cbf81d19-3e8b-4253-bf28-e69c51756f35" providerId="ADAL" clId="{1788D2E3-6995-124A-B58A-C90609862015}" dt="2022-07-12T18:49:27.688" v="2472" actId="207"/>
          <ac:spMkLst>
            <pc:docMk/>
            <pc:sldMk cId="2927114418" sldId="280"/>
            <ac:spMk id="3" creationId="{45F85616-5D93-181B-B713-BE5023C8E8FF}"/>
          </ac:spMkLst>
        </pc:spChg>
        <pc:spChg chg="mod ord">
          <ac:chgData name="Michael Epping" userId="cbf81d19-3e8b-4253-bf28-e69c51756f35" providerId="ADAL" clId="{1788D2E3-6995-124A-B58A-C90609862015}" dt="2022-07-12T21:06:30.728" v="3245" actId="27636"/>
          <ac:spMkLst>
            <pc:docMk/>
            <pc:sldMk cId="2927114418" sldId="280"/>
            <ac:spMk id="4" creationId="{FB77EB9B-55B9-587C-096C-32168E2108F1}"/>
          </ac:spMkLst>
        </pc:spChg>
        <pc:spChg chg="add del mod">
          <ac:chgData name="Michael Epping" userId="cbf81d19-3e8b-4253-bf28-e69c51756f35" providerId="ADAL" clId="{1788D2E3-6995-124A-B58A-C90609862015}" dt="2022-07-10T21:20:06.205" v="2035"/>
          <ac:spMkLst>
            <pc:docMk/>
            <pc:sldMk cId="2927114418" sldId="280"/>
            <ac:spMk id="13" creationId="{A092B55F-4FAA-96E1-EAF6-F7EAF1430E33}"/>
          </ac:spMkLst>
        </pc:spChg>
        <pc:spChg chg="mod">
          <ac:chgData name="Michael Epping" userId="cbf81d19-3e8b-4253-bf28-e69c51756f35" providerId="ADAL" clId="{1788D2E3-6995-124A-B58A-C90609862015}" dt="2022-07-10T21:14:39.872" v="1982" actId="14100"/>
          <ac:spMkLst>
            <pc:docMk/>
            <pc:sldMk cId="2927114418" sldId="280"/>
            <ac:spMk id="18" creationId="{04E2572B-A8C2-B250-48D3-58EEF5FEE47C}"/>
          </ac:spMkLst>
        </pc:spChg>
        <pc:spChg chg="mod">
          <ac:chgData name="Michael Epping" userId="cbf81d19-3e8b-4253-bf28-e69c51756f35" providerId="ADAL" clId="{1788D2E3-6995-124A-B58A-C90609862015}" dt="2022-07-12T18:49:48.531" v="2475" actId="207"/>
          <ac:spMkLst>
            <pc:docMk/>
            <pc:sldMk cId="2927114418" sldId="280"/>
            <ac:spMk id="25" creationId="{E85B3510-592D-F309-DB74-F39EC4382BA3}"/>
          </ac:spMkLst>
        </pc:spChg>
        <pc:spChg chg="mod">
          <ac:chgData name="Michael Epping" userId="cbf81d19-3e8b-4253-bf28-e69c51756f35" providerId="ADAL" clId="{1788D2E3-6995-124A-B58A-C90609862015}" dt="2022-07-10T21:14:49.584" v="1984" actId="1076"/>
          <ac:spMkLst>
            <pc:docMk/>
            <pc:sldMk cId="2927114418" sldId="280"/>
            <ac:spMk id="32" creationId="{261518B1-65D8-E2AB-991F-386253B92FF8}"/>
          </ac:spMkLst>
        </pc:spChg>
        <pc:spChg chg="add del mod">
          <ac:chgData name="Michael Epping" userId="cbf81d19-3e8b-4253-bf28-e69c51756f35" providerId="ADAL" clId="{1788D2E3-6995-124A-B58A-C90609862015}" dt="2022-07-10T21:11:19.039" v="1960" actId="767"/>
          <ac:spMkLst>
            <pc:docMk/>
            <pc:sldMk cId="2927114418" sldId="280"/>
            <ac:spMk id="46" creationId="{6C63BE4C-F05C-49D2-E787-7B189A11582A}"/>
          </ac:spMkLst>
        </pc:spChg>
        <pc:spChg chg="add del mod">
          <ac:chgData name="Michael Epping" userId="cbf81d19-3e8b-4253-bf28-e69c51756f35" providerId="ADAL" clId="{1788D2E3-6995-124A-B58A-C90609862015}" dt="2022-07-10T21:11:05.305" v="1947"/>
          <ac:spMkLst>
            <pc:docMk/>
            <pc:sldMk cId="2927114418" sldId="280"/>
            <ac:spMk id="47" creationId="{F2026272-2D4D-E5C2-D963-6E4C7FA027CF}"/>
          </ac:spMkLst>
        </pc:spChg>
        <pc:grpChg chg="mod">
          <ac:chgData name="Michael Epping" userId="cbf81d19-3e8b-4253-bf28-e69c51756f35" providerId="ADAL" clId="{1788D2E3-6995-124A-B58A-C90609862015}" dt="2022-07-10T21:08:47.494" v="1913" actId="14100"/>
          <ac:grpSpMkLst>
            <pc:docMk/>
            <pc:sldMk cId="2927114418" sldId="280"/>
            <ac:grpSpMk id="23" creationId="{1907D7E8-A22A-A07B-DFDB-A96DAFC7A646}"/>
          </ac:grpSpMkLst>
        </pc:grpChg>
        <pc:picChg chg="mod">
          <ac:chgData name="Michael Epping" userId="cbf81d19-3e8b-4253-bf28-e69c51756f35" providerId="ADAL" clId="{1788D2E3-6995-124A-B58A-C90609862015}" dt="2022-07-12T18:49:43.939" v="2474" actId="207"/>
          <ac:picMkLst>
            <pc:docMk/>
            <pc:sldMk cId="2927114418" sldId="280"/>
            <ac:picMk id="10" creationId="{94AC33F9-1D0C-8CBC-D1C6-406E1A29CDFF}"/>
          </ac:picMkLst>
        </pc:picChg>
        <pc:picChg chg="mod">
          <ac:chgData name="Michael Epping" userId="cbf81d19-3e8b-4253-bf28-e69c51756f35" providerId="ADAL" clId="{1788D2E3-6995-124A-B58A-C90609862015}" dt="2022-07-10T21:14:43.033" v="1983" actId="1076"/>
          <ac:picMkLst>
            <pc:docMk/>
            <pc:sldMk cId="2927114418" sldId="280"/>
            <ac:picMk id="17" creationId="{89C7F32C-DF47-FE7C-E68B-03695A823F8B}"/>
          </ac:picMkLst>
        </pc:picChg>
        <pc:picChg chg="mod">
          <ac:chgData name="Michael Epping" userId="cbf81d19-3e8b-4253-bf28-e69c51756f35" providerId="ADAL" clId="{1788D2E3-6995-124A-B58A-C90609862015}" dt="2022-07-10T21:15:05.723" v="1987" actId="207"/>
          <ac:picMkLst>
            <pc:docMk/>
            <pc:sldMk cId="2927114418" sldId="280"/>
            <ac:picMk id="28" creationId="{0E53CA27-FEED-7905-8DEB-C8E1C482814E}"/>
          </ac:picMkLst>
        </pc:picChg>
        <pc:cxnChg chg="mod">
          <ac:chgData name="Michael Epping" userId="cbf81d19-3e8b-4253-bf28-e69c51756f35" providerId="ADAL" clId="{1788D2E3-6995-124A-B58A-C90609862015}" dt="2022-07-10T21:14:39.872" v="1982" actId="14100"/>
          <ac:cxnSpMkLst>
            <pc:docMk/>
            <pc:sldMk cId="2927114418" sldId="280"/>
            <ac:cxnSpMk id="30" creationId="{BE694D26-2E26-AA28-F1B6-38111309A07B}"/>
          </ac:cxnSpMkLst>
        </pc:cxnChg>
      </pc:sldChg>
      <pc:sldChg chg="addSp delSp modSp add del mod setBg delCm modCm">
        <pc:chgData name="Michael Epping" userId="cbf81d19-3e8b-4253-bf28-e69c51756f35" providerId="ADAL" clId="{1788D2E3-6995-124A-B58A-C90609862015}" dt="2022-07-12T18:49:37.811" v="2473" actId="207"/>
        <pc:sldMkLst>
          <pc:docMk/>
          <pc:sldMk cId="3806200797" sldId="281"/>
        </pc:sldMkLst>
        <pc:spChg chg="mod">
          <ac:chgData name="Michael Epping" userId="cbf81d19-3e8b-4253-bf28-e69c51756f35" providerId="ADAL" clId="{1788D2E3-6995-124A-B58A-C90609862015}" dt="2022-07-12T18:48:24.118" v="2467" actId="11"/>
          <ac:spMkLst>
            <pc:docMk/>
            <pc:sldMk cId="3806200797" sldId="281"/>
            <ac:spMk id="4" creationId="{FB77EB9B-55B9-587C-096C-32168E2108F1}"/>
          </ac:spMkLst>
        </pc:spChg>
        <pc:spChg chg="add mod">
          <ac:chgData name="Michael Epping" userId="cbf81d19-3e8b-4253-bf28-e69c51756f35" providerId="ADAL" clId="{1788D2E3-6995-124A-B58A-C90609862015}" dt="2022-07-10T21:31:18.035" v="2113" actId="20577"/>
          <ac:spMkLst>
            <pc:docMk/>
            <pc:sldMk cId="3806200797" sldId="281"/>
            <ac:spMk id="11" creationId="{168A22A8-91D6-9817-4080-05D8811AF2F1}"/>
          </ac:spMkLst>
        </pc:spChg>
        <pc:spChg chg="del mod">
          <ac:chgData name="Michael Epping" userId="cbf81d19-3e8b-4253-bf28-e69c51756f35" providerId="ADAL" clId="{1788D2E3-6995-124A-B58A-C90609862015}" dt="2022-07-10T21:19:16.623" v="2013" actId="478"/>
          <ac:spMkLst>
            <pc:docMk/>
            <pc:sldMk cId="3806200797" sldId="281"/>
            <ac:spMk id="11" creationId="{BD576D79-0F06-CBFB-4431-E5A21394FCED}"/>
          </ac:spMkLst>
        </pc:spChg>
        <pc:spChg chg="mod">
          <ac:chgData name="Michael Epping" userId="cbf81d19-3e8b-4253-bf28-e69c51756f35" providerId="ADAL" clId="{1788D2E3-6995-124A-B58A-C90609862015}" dt="2022-07-12T18:49:22.569" v="2471" actId="207"/>
          <ac:spMkLst>
            <pc:docMk/>
            <pc:sldMk cId="3806200797" sldId="281"/>
            <ac:spMk id="41" creationId="{8CCBA33E-17EF-CE33-2FEA-041BB4E5BAEE}"/>
          </ac:spMkLst>
        </pc:spChg>
        <pc:spChg chg="mod">
          <ac:chgData name="Michael Epping" userId="cbf81d19-3e8b-4253-bf28-e69c51756f35" providerId="ADAL" clId="{1788D2E3-6995-124A-B58A-C90609862015}" dt="2022-07-10T21:17:57.083" v="2002"/>
          <ac:spMkLst>
            <pc:docMk/>
            <pc:sldMk cId="3806200797" sldId="281"/>
            <ac:spMk id="42" creationId="{38935226-6597-FF59-E69B-A8A98EC3ED77}"/>
          </ac:spMkLst>
        </pc:spChg>
        <pc:spChg chg="mod">
          <ac:chgData name="Michael Epping" userId="cbf81d19-3e8b-4253-bf28-e69c51756f35" providerId="ADAL" clId="{1788D2E3-6995-124A-B58A-C90609862015}" dt="2022-07-10T21:17:57.083" v="2002"/>
          <ac:spMkLst>
            <pc:docMk/>
            <pc:sldMk cId="3806200797" sldId="281"/>
            <ac:spMk id="43" creationId="{9724D509-DEA9-F0B5-2032-E7850D62E05E}"/>
          </ac:spMkLst>
        </pc:spChg>
        <pc:spChg chg="mod">
          <ac:chgData name="Michael Epping" userId="cbf81d19-3e8b-4253-bf28-e69c51756f35" providerId="ADAL" clId="{1788D2E3-6995-124A-B58A-C90609862015}" dt="2022-07-10T21:18:00.564" v="2005"/>
          <ac:spMkLst>
            <pc:docMk/>
            <pc:sldMk cId="3806200797" sldId="281"/>
            <ac:spMk id="46" creationId="{3EA18F47-66C0-91F6-50A7-071B53BB5E15}"/>
          </ac:spMkLst>
        </pc:spChg>
        <pc:spChg chg="mod">
          <ac:chgData name="Michael Epping" userId="cbf81d19-3e8b-4253-bf28-e69c51756f35" providerId="ADAL" clId="{1788D2E3-6995-124A-B58A-C90609862015}" dt="2022-07-10T21:18:00.564" v="2005"/>
          <ac:spMkLst>
            <pc:docMk/>
            <pc:sldMk cId="3806200797" sldId="281"/>
            <ac:spMk id="47" creationId="{8E9D84BA-9EC8-00A9-DAB7-558270561AF1}"/>
          </ac:spMkLst>
        </pc:spChg>
        <pc:spChg chg="add del mod">
          <ac:chgData name="Michael Epping" userId="cbf81d19-3e8b-4253-bf28-e69c51756f35" providerId="ADAL" clId="{1788D2E3-6995-124A-B58A-C90609862015}" dt="2022-07-10T21:19:19.232" v="2015" actId="478"/>
          <ac:spMkLst>
            <pc:docMk/>
            <pc:sldMk cId="3806200797" sldId="281"/>
            <ac:spMk id="50" creationId="{1FFB3FFB-7F8B-764D-1579-25BC39243D68}"/>
          </ac:spMkLst>
        </pc:spChg>
        <pc:grpChg chg="add del mod">
          <ac:chgData name="Michael Epping" userId="cbf81d19-3e8b-4253-bf28-e69c51756f35" providerId="ADAL" clId="{1788D2E3-6995-124A-B58A-C90609862015}" dt="2022-07-10T21:17:58.887" v="2003"/>
          <ac:grpSpMkLst>
            <pc:docMk/>
            <pc:sldMk cId="3806200797" sldId="281"/>
            <ac:grpSpMk id="13" creationId="{9EB4F880-C945-FD14-2F5F-ECFF64AF081A}"/>
          </ac:grpSpMkLst>
        </pc:grpChg>
        <pc:grpChg chg="del">
          <ac:chgData name="Michael Epping" userId="cbf81d19-3e8b-4253-bf28-e69c51756f35" providerId="ADAL" clId="{1788D2E3-6995-124A-B58A-C90609862015}" dt="2022-07-10T21:18:00.037" v="2004" actId="478"/>
          <ac:grpSpMkLst>
            <pc:docMk/>
            <pc:sldMk cId="3806200797" sldId="281"/>
            <ac:grpSpMk id="23" creationId="{1907D7E8-A22A-A07B-DFDB-A96DAFC7A646}"/>
          </ac:grpSpMkLst>
        </pc:grpChg>
        <pc:grpChg chg="add mod">
          <ac:chgData name="Michael Epping" userId="cbf81d19-3e8b-4253-bf28-e69c51756f35" providerId="ADAL" clId="{1788D2E3-6995-124A-B58A-C90609862015}" dt="2022-07-10T21:18:00.564" v="2005"/>
          <ac:grpSpMkLst>
            <pc:docMk/>
            <pc:sldMk cId="3806200797" sldId="281"/>
            <ac:grpSpMk id="44" creationId="{AC269096-DBB6-7BC0-4A3B-9D924F521B24}"/>
          </ac:grpSpMkLst>
        </pc:grpChg>
        <pc:picChg chg="mod">
          <ac:chgData name="Michael Epping" userId="cbf81d19-3e8b-4253-bf28-e69c51756f35" providerId="ADAL" clId="{1788D2E3-6995-124A-B58A-C90609862015}" dt="2022-07-12T18:49:16.908" v="2470" actId="207"/>
          <ac:picMkLst>
            <pc:docMk/>
            <pc:sldMk cId="3806200797" sldId="281"/>
            <ac:picMk id="6" creationId="{4217D3C9-AC69-693E-012B-7D9271F6C291}"/>
          </ac:picMkLst>
        </pc:picChg>
        <pc:picChg chg="mod">
          <ac:chgData name="Michael Epping" userId="cbf81d19-3e8b-4253-bf28-e69c51756f35" providerId="ADAL" clId="{1788D2E3-6995-124A-B58A-C90609862015}" dt="2022-07-12T18:49:37.811" v="2473" actId="207"/>
          <ac:picMkLst>
            <pc:docMk/>
            <pc:sldMk cId="3806200797" sldId="281"/>
            <ac:picMk id="10" creationId="{94AC33F9-1D0C-8CBC-D1C6-406E1A29CDFF}"/>
          </ac:picMkLst>
        </pc:picChg>
        <pc:picChg chg="mod">
          <ac:chgData name="Michael Epping" userId="cbf81d19-3e8b-4253-bf28-e69c51756f35" providerId="ADAL" clId="{1788D2E3-6995-124A-B58A-C90609862015}" dt="2022-07-10T21:18:12.963" v="2007" actId="1076"/>
          <ac:picMkLst>
            <pc:docMk/>
            <pc:sldMk cId="3806200797" sldId="281"/>
            <ac:picMk id="15" creationId="{FC9F8FB7-4D58-7EB4-4FE0-950C2F45C703}"/>
          </ac:picMkLst>
        </pc:picChg>
        <pc:picChg chg="mod">
          <ac:chgData name="Michael Epping" userId="cbf81d19-3e8b-4253-bf28-e69c51756f35" providerId="ADAL" clId="{1788D2E3-6995-124A-B58A-C90609862015}" dt="2022-07-12T18:49:16.908" v="2470" actId="207"/>
          <ac:picMkLst>
            <pc:docMk/>
            <pc:sldMk cId="3806200797" sldId="281"/>
            <ac:picMk id="28" creationId="{0E53CA27-FEED-7905-8DEB-C8E1C482814E}"/>
          </ac:picMkLst>
        </pc:picChg>
        <pc:picChg chg="mod">
          <ac:chgData name="Michael Epping" userId="cbf81d19-3e8b-4253-bf28-e69c51756f35" providerId="ADAL" clId="{1788D2E3-6995-124A-B58A-C90609862015}" dt="2022-07-10T21:17:57.083" v="2002"/>
          <ac:picMkLst>
            <pc:docMk/>
            <pc:sldMk cId="3806200797" sldId="281"/>
            <ac:picMk id="40" creationId="{5A918EA0-1547-F202-8EAF-3AF5C7D5F7FC}"/>
          </ac:picMkLst>
        </pc:picChg>
        <pc:picChg chg="mod">
          <ac:chgData name="Michael Epping" userId="cbf81d19-3e8b-4253-bf28-e69c51756f35" providerId="ADAL" clId="{1788D2E3-6995-124A-B58A-C90609862015}" dt="2022-07-10T21:18:00.564" v="2005"/>
          <ac:picMkLst>
            <pc:docMk/>
            <pc:sldMk cId="3806200797" sldId="281"/>
            <ac:picMk id="45" creationId="{45693517-5A68-99E7-783B-265A8E8CA340}"/>
          </ac:picMkLst>
        </pc:picChg>
        <pc:cxnChg chg="mod">
          <ac:chgData name="Michael Epping" userId="cbf81d19-3e8b-4253-bf28-e69c51756f35" providerId="ADAL" clId="{1788D2E3-6995-124A-B58A-C90609862015}" dt="2022-07-10T21:18:10.163" v="2006" actId="14100"/>
          <ac:cxnSpMkLst>
            <pc:docMk/>
            <pc:sldMk cId="3806200797" sldId="281"/>
            <ac:cxnSpMk id="12" creationId="{111191D7-4B15-699B-3DA0-3F1032E3DBE3}"/>
          </ac:cxnSpMkLst>
        </pc:cxnChg>
      </pc:sldChg>
      <pc:sldChg chg="addSp delSp modSp add del mod setBg delAnim modAnim delCm">
        <pc:chgData name="Michael Epping" userId="cbf81d19-3e8b-4253-bf28-e69c51756f35" providerId="ADAL" clId="{1788D2E3-6995-124A-B58A-C90609862015}" dt="2022-07-12T21:07:34.566" v="3259" actId="27636"/>
        <pc:sldMkLst>
          <pc:docMk/>
          <pc:sldMk cId="3895310933" sldId="282"/>
        </pc:sldMkLst>
        <pc:spChg chg="mod">
          <ac:chgData name="Michael Epping" userId="cbf81d19-3e8b-4253-bf28-e69c51756f35" providerId="ADAL" clId="{1788D2E3-6995-124A-B58A-C90609862015}" dt="2022-07-12T21:07:34.566" v="3259" actId="27636"/>
          <ac:spMkLst>
            <pc:docMk/>
            <pc:sldMk cId="3895310933" sldId="282"/>
            <ac:spMk id="4" creationId="{FB77EB9B-55B9-587C-096C-32168E2108F1}"/>
          </ac:spMkLst>
        </pc:spChg>
        <pc:spChg chg="mod">
          <ac:chgData name="Michael Epping" userId="cbf81d19-3e8b-4253-bf28-e69c51756f35" providerId="ADAL" clId="{1788D2E3-6995-124A-B58A-C90609862015}" dt="2022-07-10T21:27:20.847" v="2074" actId="14100"/>
          <ac:spMkLst>
            <pc:docMk/>
            <pc:sldMk cId="3895310933" sldId="282"/>
            <ac:spMk id="7" creationId="{E2202C90-8B8D-AA7C-933E-6D2D9E178B2D}"/>
          </ac:spMkLst>
        </pc:spChg>
        <pc:spChg chg="add mod">
          <ac:chgData name="Michael Epping" userId="cbf81d19-3e8b-4253-bf28-e69c51756f35" providerId="ADAL" clId="{1788D2E3-6995-124A-B58A-C90609862015}" dt="2022-07-10T21:31:52.175" v="2121" actId="20577"/>
          <ac:spMkLst>
            <pc:docMk/>
            <pc:sldMk cId="3895310933" sldId="282"/>
            <ac:spMk id="11" creationId="{B5E2E17B-B867-C49D-20A6-E075DC0C6994}"/>
          </ac:spMkLst>
        </pc:spChg>
        <pc:spChg chg="del mod">
          <ac:chgData name="Michael Epping" userId="cbf81d19-3e8b-4253-bf28-e69c51756f35" providerId="ADAL" clId="{1788D2E3-6995-124A-B58A-C90609862015}" dt="2022-07-10T21:27:45.688" v="2077" actId="478"/>
          <ac:spMkLst>
            <pc:docMk/>
            <pc:sldMk cId="3895310933" sldId="282"/>
            <ac:spMk id="11" creationId="{BD576D79-0F06-CBFB-4431-E5A21394FCED}"/>
          </ac:spMkLst>
        </pc:spChg>
        <pc:spChg chg="mod">
          <ac:chgData name="Michael Epping" userId="cbf81d19-3e8b-4253-bf28-e69c51756f35" providerId="ADAL" clId="{1788D2E3-6995-124A-B58A-C90609862015}" dt="2022-07-10T21:26:54.746" v="2068" actId="1076"/>
          <ac:spMkLst>
            <pc:docMk/>
            <pc:sldMk cId="3895310933" sldId="282"/>
            <ac:spMk id="16" creationId="{BFFE0AC5-22B9-9DCA-1E2E-C1C0367598DF}"/>
          </ac:spMkLst>
        </pc:spChg>
        <pc:spChg chg="mod">
          <ac:chgData name="Michael Epping" userId="cbf81d19-3e8b-4253-bf28-e69c51756f35" providerId="ADAL" clId="{1788D2E3-6995-124A-B58A-C90609862015}" dt="2022-07-10T21:28:04.280" v="2081" actId="14100"/>
          <ac:spMkLst>
            <pc:docMk/>
            <pc:sldMk cId="3895310933" sldId="282"/>
            <ac:spMk id="18" creationId="{04E2572B-A8C2-B250-48D3-58EEF5FEE47C}"/>
          </ac:spMkLst>
        </pc:spChg>
        <pc:spChg chg="mod">
          <ac:chgData name="Michael Epping" userId="cbf81d19-3e8b-4253-bf28-e69c51756f35" providerId="ADAL" clId="{1788D2E3-6995-124A-B58A-C90609862015}" dt="2022-07-10T21:26:49.506" v="2066" actId="14100"/>
          <ac:spMkLst>
            <pc:docMk/>
            <pc:sldMk cId="3895310933" sldId="282"/>
            <ac:spMk id="19" creationId="{A0A51B79-0A50-B1CF-78ED-0B1874BEE187}"/>
          </ac:spMkLst>
        </pc:spChg>
        <pc:spChg chg="mod">
          <ac:chgData name="Michael Epping" userId="cbf81d19-3e8b-4253-bf28-e69c51756f35" providerId="ADAL" clId="{1788D2E3-6995-124A-B58A-C90609862015}" dt="2022-07-10T21:28:08.409" v="2082" actId="1076"/>
          <ac:spMkLst>
            <pc:docMk/>
            <pc:sldMk cId="3895310933" sldId="282"/>
            <ac:spMk id="22" creationId="{5BBE1587-FC7A-61C8-7E96-36AF6F3561D0}"/>
          </ac:spMkLst>
        </pc:spChg>
        <pc:spChg chg="mod">
          <ac:chgData name="Michael Epping" userId="cbf81d19-3e8b-4253-bf28-e69c51756f35" providerId="ADAL" clId="{1788D2E3-6995-124A-B58A-C90609862015}" dt="2022-07-12T18:50:31.931" v="2483" actId="207"/>
          <ac:spMkLst>
            <pc:docMk/>
            <pc:sldMk cId="3895310933" sldId="282"/>
            <ac:spMk id="25" creationId="{D7A856A3-7CD0-B08F-A37D-3E395B9727AE}"/>
          </ac:spMkLst>
        </pc:spChg>
        <pc:spChg chg="mod">
          <ac:chgData name="Michael Epping" userId="cbf81d19-3e8b-4253-bf28-e69c51756f35" providerId="ADAL" clId="{1788D2E3-6995-124A-B58A-C90609862015}" dt="2022-07-10T21:27:03.444" v="2070" actId="1076"/>
          <ac:spMkLst>
            <pc:docMk/>
            <pc:sldMk cId="3895310933" sldId="282"/>
            <ac:spMk id="30" creationId="{431F8163-A52B-9DE9-A75B-C61BA99E2FEF}"/>
          </ac:spMkLst>
        </pc:spChg>
        <pc:spChg chg="add del mod">
          <ac:chgData name="Michael Epping" userId="cbf81d19-3e8b-4253-bf28-e69c51756f35" providerId="ADAL" clId="{1788D2E3-6995-124A-B58A-C90609862015}" dt="2022-07-10T21:19:57.810" v="2032" actId="478"/>
          <ac:spMkLst>
            <pc:docMk/>
            <pc:sldMk cId="3895310933" sldId="282"/>
            <ac:spMk id="46" creationId="{EB14C249-8FE4-5C58-51F6-F6798D842DA4}"/>
          </ac:spMkLst>
        </pc:spChg>
        <pc:spChg chg="mod">
          <ac:chgData name="Michael Epping" userId="cbf81d19-3e8b-4253-bf28-e69c51756f35" providerId="ADAL" clId="{1788D2E3-6995-124A-B58A-C90609862015}" dt="2022-07-12T18:50:35.115" v="2484" actId="207"/>
          <ac:spMkLst>
            <pc:docMk/>
            <pc:sldMk cId="3895310933" sldId="282"/>
            <ac:spMk id="47" creationId="{4B13BBDC-18DD-C7F1-DCD0-C87E64828089}"/>
          </ac:spMkLst>
        </pc:spChg>
        <pc:spChg chg="add mod">
          <ac:chgData name="Michael Epping" userId="cbf81d19-3e8b-4253-bf28-e69c51756f35" providerId="ADAL" clId="{1788D2E3-6995-124A-B58A-C90609862015}" dt="2022-07-10T21:19:58.299" v="2033"/>
          <ac:spMkLst>
            <pc:docMk/>
            <pc:sldMk cId="3895310933" sldId="282"/>
            <ac:spMk id="48" creationId="{D6EBAA51-7DF5-6340-D864-8FAAA4311070}"/>
          </ac:spMkLst>
        </pc:spChg>
        <pc:spChg chg="add del mod">
          <ac:chgData name="Michael Epping" userId="cbf81d19-3e8b-4253-bf28-e69c51756f35" providerId="ADAL" clId="{1788D2E3-6995-124A-B58A-C90609862015}" dt="2022-07-10T21:27:49.428" v="2079" actId="478"/>
          <ac:spMkLst>
            <pc:docMk/>
            <pc:sldMk cId="3895310933" sldId="282"/>
            <ac:spMk id="51" creationId="{FF436810-0189-AFD9-3BED-49187CB76557}"/>
          </ac:spMkLst>
        </pc:spChg>
        <pc:spChg chg="mod">
          <ac:chgData name="Michael Epping" userId="cbf81d19-3e8b-4253-bf28-e69c51756f35" providerId="ADAL" clId="{1788D2E3-6995-124A-B58A-C90609862015}" dt="2022-07-10T21:28:21.039" v="2084"/>
          <ac:spMkLst>
            <pc:docMk/>
            <pc:sldMk cId="3895310933" sldId="282"/>
            <ac:spMk id="55" creationId="{12E86851-5240-01D6-D3B8-B8E1A12DF536}"/>
          </ac:spMkLst>
        </pc:spChg>
        <pc:spChg chg="mod">
          <ac:chgData name="Michael Epping" userId="cbf81d19-3e8b-4253-bf28-e69c51756f35" providerId="ADAL" clId="{1788D2E3-6995-124A-B58A-C90609862015}" dt="2022-07-10T21:28:21.039" v="2084"/>
          <ac:spMkLst>
            <pc:docMk/>
            <pc:sldMk cId="3895310933" sldId="282"/>
            <ac:spMk id="56" creationId="{1F4C747B-0770-C30C-A831-0491127A3C2F}"/>
          </ac:spMkLst>
        </pc:spChg>
        <pc:grpChg chg="mod">
          <ac:chgData name="Michael Epping" userId="cbf81d19-3e8b-4253-bf28-e69c51756f35" providerId="ADAL" clId="{1788D2E3-6995-124A-B58A-C90609862015}" dt="2022-07-10T21:27:08.130" v="2072" actId="14100"/>
          <ac:grpSpMkLst>
            <pc:docMk/>
            <pc:sldMk cId="3895310933" sldId="282"/>
            <ac:grpSpMk id="8" creationId="{368D08E8-1944-2C3D-CA58-EFED0337E5DD}"/>
          </ac:grpSpMkLst>
        </pc:grpChg>
        <pc:grpChg chg="mod">
          <ac:chgData name="Michael Epping" userId="cbf81d19-3e8b-4253-bf28-e69c51756f35" providerId="ADAL" clId="{1788D2E3-6995-124A-B58A-C90609862015}" dt="2022-07-10T21:26:58.226" v="2069" actId="1076"/>
          <ac:grpSpMkLst>
            <pc:docMk/>
            <pc:sldMk cId="3895310933" sldId="282"/>
            <ac:grpSpMk id="9" creationId="{63C9670A-4433-2333-A847-8B78BD1FE10B}"/>
          </ac:grpSpMkLst>
        </pc:grpChg>
        <pc:grpChg chg="del">
          <ac:chgData name="Michael Epping" userId="cbf81d19-3e8b-4253-bf28-e69c51756f35" providerId="ADAL" clId="{1788D2E3-6995-124A-B58A-C90609862015}" dt="2022-07-10T21:28:20.085" v="2083" actId="478"/>
          <ac:grpSpMkLst>
            <pc:docMk/>
            <pc:sldMk cId="3895310933" sldId="282"/>
            <ac:grpSpMk id="23" creationId="{1907D7E8-A22A-A07B-DFDB-A96DAFC7A646}"/>
          </ac:grpSpMkLst>
        </pc:grpChg>
        <pc:grpChg chg="add mod">
          <ac:chgData name="Michael Epping" userId="cbf81d19-3e8b-4253-bf28-e69c51756f35" providerId="ADAL" clId="{1788D2E3-6995-124A-B58A-C90609862015}" dt="2022-07-10T21:28:21.039" v="2084"/>
          <ac:grpSpMkLst>
            <pc:docMk/>
            <pc:sldMk cId="3895310933" sldId="282"/>
            <ac:grpSpMk id="53" creationId="{938180F3-D9F0-3CAE-21D4-C7C155EFE445}"/>
          </ac:grpSpMkLst>
        </pc:grpChg>
        <pc:picChg chg="mod">
          <ac:chgData name="Michael Epping" userId="cbf81d19-3e8b-4253-bf28-e69c51756f35" providerId="ADAL" clId="{1788D2E3-6995-124A-B58A-C90609862015}" dt="2022-07-12T18:50:28.576" v="2482" actId="207"/>
          <ac:picMkLst>
            <pc:docMk/>
            <pc:sldMk cId="3895310933" sldId="282"/>
            <ac:picMk id="10" creationId="{94AC33F9-1D0C-8CBC-D1C6-406E1A29CDFF}"/>
          </ac:picMkLst>
        </pc:picChg>
        <pc:picChg chg="mod">
          <ac:chgData name="Michael Epping" userId="cbf81d19-3e8b-4253-bf28-e69c51756f35" providerId="ADAL" clId="{1788D2E3-6995-124A-B58A-C90609862015}" dt="2022-07-10T21:28:21.039" v="2084"/>
          <ac:picMkLst>
            <pc:docMk/>
            <pc:sldMk cId="3895310933" sldId="282"/>
            <ac:picMk id="54" creationId="{A8E51E72-BA7C-6A4B-509B-AD1831425247}"/>
          </ac:picMkLst>
        </pc:picChg>
        <pc:cxnChg chg="mod">
          <ac:chgData name="Michael Epping" userId="cbf81d19-3e8b-4253-bf28-e69c51756f35" providerId="ADAL" clId="{1788D2E3-6995-124A-B58A-C90609862015}" dt="2022-07-10T21:29:40.074" v="2096" actId="14100"/>
          <ac:cxnSpMkLst>
            <pc:docMk/>
            <pc:sldMk cId="3895310933" sldId="282"/>
            <ac:cxnSpMk id="12" creationId="{111191D7-4B15-699B-3DA0-3F1032E3DBE3}"/>
          </ac:cxnSpMkLst>
        </pc:cxnChg>
      </pc:sldChg>
      <pc:sldChg chg="addSp delSp modSp add mod">
        <pc:chgData name="Michael Epping" userId="cbf81d19-3e8b-4253-bf28-e69c51756f35" providerId="ADAL" clId="{1788D2E3-6995-124A-B58A-C90609862015}" dt="2022-07-12T21:10:45.119" v="3265" actId="255"/>
        <pc:sldMkLst>
          <pc:docMk/>
          <pc:sldMk cId="496133711" sldId="283"/>
        </pc:sldMkLst>
        <pc:spChg chg="mod">
          <ac:chgData name="Michael Epping" userId="cbf81d19-3e8b-4253-bf28-e69c51756f35" providerId="ADAL" clId="{1788D2E3-6995-124A-B58A-C90609862015}" dt="2022-07-12T18:52:51.029" v="2489" actId="20577"/>
          <ac:spMkLst>
            <pc:docMk/>
            <pc:sldMk cId="496133711" sldId="283"/>
            <ac:spMk id="2" creationId="{37F618E6-9BEB-0226-0E73-A55790EACFC0}"/>
          </ac:spMkLst>
        </pc:spChg>
        <pc:spChg chg="add del mod">
          <ac:chgData name="Michael Epping" userId="cbf81d19-3e8b-4253-bf28-e69c51756f35" providerId="ADAL" clId="{1788D2E3-6995-124A-B58A-C90609862015}" dt="2022-07-10T21:35:43.782" v="2160" actId="767"/>
          <ac:spMkLst>
            <pc:docMk/>
            <pc:sldMk cId="496133711" sldId="283"/>
            <ac:spMk id="3" creationId="{C80BAD58-26A0-0883-FC4F-2984C37205F6}"/>
          </ac:spMkLst>
        </pc:spChg>
        <pc:spChg chg="mod">
          <ac:chgData name="Michael Epping" userId="cbf81d19-3e8b-4253-bf28-e69c51756f35" providerId="ADAL" clId="{1788D2E3-6995-124A-B58A-C90609862015}" dt="2022-07-12T21:10:24.702" v="3262" actId="2711"/>
          <ac:spMkLst>
            <pc:docMk/>
            <pc:sldMk cId="496133711" sldId="283"/>
            <ac:spMk id="4" creationId="{FB77EB9B-55B9-587C-096C-32168E2108F1}"/>
          </ac:spMkLst>
        </pc:spChg>
        <pc:spChg chg="mod">
          <ac:chgData name="Michael Epping" userId="cbf81d19-3e8b-4253-bf28-e69c51756f35" providerId="ADAL" clId="{1788D2E3-6995-124A-B58A-C90609862015}" dt="2022-07-12T18:53:36.046" v="2495" actId="207"/>
          <ac:spMkLst>
            <pc:docMk/>
            <pc:sldMk cId="496133711" sldId="283"/>
            <ac:spMk id="16" creationId="{410AAC7D-C181-CD18-95C5-1FB74B263E08}"/>
          </ac:spMkLst>
        </pc:spChg>
        <pc:spChg chg="mod">
          <ac:chgData name="Michael Epping" userId="cbf81d19-3e8b-4253-bf28-e69c51756f35" providerId="ADAL" clId="{1788D2E3-6995-124A-B58A-C90609862015}" dt="2022-07-12T21:10:45.119" v="3265" actId="255"/>
          <ac:spMkLst>
            <pc:docMk/>
            <pc:sldMk cId="496133711" sldId="283"/>
            <ac:spMk id="25" creationId="{E85B3510-592D-F309-DB74-F39EC4382BA3}"/>
          </ac:spMkLst>
        </pc:spChg>
        <pc:picChg chg="mod">
          <ac:chgData name="Michael Epping" userId="cbf81d19-3e8b-4253-bf28-e69c51756f35" providerId="ADAL" clId="{1788D2E3-6995-124A-B58A-C90609862015}" dt="2022-07-10T21:35:11.434" v="2154" actId="207"/>
          <ac:picMkLst>
            <pc:docMk/>
            <pc:sldMk cId="496133711" sldId="283"/>
            <ac:picMk id="9" creationId="{76DB1A2E-463B-058F-7B42-B170F99DAF3A}"/>
          </ac:picMkLst>
        </pc:picChg>
        <pc:picChg chg="mod">
          <ac:chgData name="Michael Epping" userId="cbf81d19-3e8b-4253-bf28-e69c51756f35" providerId="ADAL" clId="{1788D2E3-6995-124A-B58A-C90609862015}" dt="2022-07-10T21:36:08.996" v="2162" actId="207"/>
          <ac:picMkLst>
            <pc:docMk/>
            <pc:sldMk cId="496133711" sldId="283"/>
            <ac:picMk id="35" creationId="{C86D475A-2588-FDE0-3997-C4369E54811E}"/>
          </ac:picMkLst>
        </pc:picChg>
      </pc:sldChg>
      <pc:sldChg chg="modSp add mod">
        <pc:chgData name="Michael Epping" userId="cbf81d19-3e8b-4253-bf28-e69c51756f35" providerId="ADAL" clId="{1788D2E3-6995-124A-B58A-C90609862015}" dt="2022-07-12T21:11:45.481" v="3270" actId="14100"/>
        <pc:sldMkLst>
          <pc:docMk/>
          <pc:sldMk cId="2635866575" sldId="284"/>
        </pc:sldMkLst>
        <pc:spChg chg="mod">
          <ac:chgData name="Michael Epping" userId="cbf81d19-3e8b-4253-bf28-e69c51756f35" providerId="ADAL" clId="{1788D2E3-6995-124A-B58A-C90609862015}" dt="2022-07-12T18:54:44.122" v="2498" actId="20577"/>
          <ac:spMkLst>
            <pc:docMk/>
            <pc:sldMk cId="2635866575" sldId="284"/>
            <ac:spMk id="2" creationId="{37F618E6-9BEB-0226-0E73-A55790EACFC0}"/>
          </ac:spMkLst>
        </pc:spChg>
        <pc:spChg chg="mod">
          <ac:chgData name="Michael Epping" userId="cbf81d19-3e8b-4253-bf28-e69c51756f35" providerId="ADAL" clId="{1788D2E3-6995-124A-B58A-C90609862015}" dt="2022-07-12T21:11:34.131" v="3268" actId="2711"/>
          <ac:spMkLst>
            <pc:docMk/>
            <pc:sldMk cId="2635866575" sldId="284"/>
            <ac:spMk id="4" creationId="{FB77EB9B-55B9-587C-096C-32168E2108F1}"/>
          </ac:spMkLst>
        </pc:spChg>
        <pc:spChg chg="mod">
          <ac:chgData name="Michael Epping" userId="cbf81d19-3e8b-4253-bf28-e69c51756f35" providerId="ADAL" clId="{1788D2E3-6995-124A-B58A-C90609862015}" dt="2022-07-12T21:11:45.481" v="3270" actId="14100"/>
          <ac:spMkLst>
            <pc:docMk/>
            <pc:sldMk cId="2635866575" sldId="284"/>
            <ac:spMk id="6" creationId="{2BFDD661-6A8A-5ED5-4DF1-222A1681CD44}"/>
          </ac:spMkLst>
        </pc:spChg>
      </pc:sldChg>
      <pc:sldChg chg="addSp delSp modSp add mod delCm">
        <pc:chgData name="Michael Epping" userId="cbf81d19-3e8b-4253-bf28-e69c51756f35" providerId="ADAL" clId="{1788D2E3-6995-124A-B58A-C90609862015}" dt="2022-07-10T21:31:37.746" v="2117" actId="20577"/>
        <pc:sldMkLst>
          <pc:docMk/>
          <pc:sldMk cId="3804365244" sldId="285"/>
        </pc:sldMkLst>
        <pc:spChg chg="add del mod">
          <ac:chgData name="Michael Epping" userId="cbf81d19-3e8b-4253-bf28-e69c51756f35" providerId="ADAL" clId="{1788D2E3-6995-124A-B58A-C90609862015}" dt="2022-07-10T21:19:25.989" v="2018" actId="478"/>
          <ac:spMkLst>
            <pc:docMk/>
            <pc:sldMk cId="3804365244" sldId="285"/>
            <ac:spMk id="3" creationId="{1B5DBCC7-5785-5327-6A56-9CE38DDA7803}"/>
          </ac:spMkLst>
        </pc:spChg>
        <pc:spChg chg="add del mod">
          <ac:chgData name="Michael Epping" userId="cbf81d19-3e8b-4253-bf28-e69c51756f35" providerId="ADAL" clId="{1788D2E3-6995-124A-B58A-C90609862015}" dt="2022-07-10T21:19:41.108" v="2023" actId="478"/>
          <ac:spMkLst>
            <pc:docMk/>
            <pc:sldMk cId="3804365244" sldId="285"/>
            <ac:spMk id="4" creationId="{417C884D-A9DF-C26D-2B2A-B4D47FCD4A5B}"/>
          </ac:spMkLst>
        </pc:spChg>
        <pc:spChg chg="add del mod">
          <ac:chgData name="Michael Epping" userId="cbf81d19-3e8b-4253-bf28-e69c51756f35" providerId="ADAL" clId="{1788D2E3-6995-124A-B58A-C90609862015}" dt="2022-07-10T21:19:35.521" v="2021" actId="478"/>
          <ac:spMkLst>
            <pc:docMk/>
            <pc:sldMk cId="3804365244" sldId="285"/>
            <ac:spMk id="6" creationId="{0A3784B7-57AD-021D-DFBD-D84DD2D5720E}"/>
          </ac:spMkLst>
        </pc:spChg>
        <pc:spChg chg="add del mod">
          <ac:chgData name="Michael Epping" userId="cbf81d19-3e8b-4253-bf28-e69c51756f35" providerId="ADAL" clId="{1788D2E3-6995-124A-B58A-C90609862015}" dt="2022-07-10T21:19:38.982" v="2022" actId="478"/>
          <ac:spMkLst>
            <pc:docMk/>
            <pc:sldMk cId="3804365244" sldId="285"/>
            <ac:spMk id="8" creationId="{E3EB6343-0498-9B6F-6B3C-716D6570E0A4}"/>
          </ac:spMkLst>
        </pc:spChg>
        <pc:spChg chg="add mod">
          <ac:chgData name="Michael Epping" userId="cbf81d19-3e8b-4253-bf28-e69c51756f35" providerId="ADAL" clId="{1788D2E3-6995-124A-B58A-C90609862015}" dt="2022-07-10T21:31:37.746" v="2117" actId="20577"/>
          <ac:spMkLst>
            <pc:docMk/>
            <pc:sldMk cId="3804365244" sldId="285"/>
            <ac:spMk id="9" creationId="{B894BD02-7F0E-CA09-89CD-EC7418BD27F7}"/>
          </ac:spMkLst>
        </pc:spChg>
        <pc:spChg chg="add del mod">
          <ac:chgData name="Michael Epping" userId="cbf81d19-3e8b-4253-bf28-e69c51756f35" providerId="ADAL" clId="{1788D2E3-6995-124A-B58A-C90609862015}" dt="2022-07-10T21:19:47.944" v="2030"/>
          <ac:spMkLst>
            <pc:docMk/>
            <pc:sldMk cId="3804365244" sldId="285"/>
            <ac:spMk id="10" creationId="{ABC2A0FC-C7B6-1422-BFD0-FEE38C5A5724}"/>
          </ac:spMkLst>
        </pc:spChg>
        <pc:spChg chg="del">
          <ac:chgData name="Michael Epping" userId="cbf81d19-3e8b-4253-bf28-e69c51756f35" providerId="ADAL" clId="{1788D2E3-6995-124A-B58A-C90609862015}" dt="2022-07-10T21:19:23.500" v="2016" actId="478"/>
          <ac:spMkLst>
            <pc:docMk/>
            <pc:sldMk cId="3804365244" sldId="285"/>
            <ac:spMk id="11" creationId="{BD576D79-0F06-CBFB-4431-E5A21394FCED}"/>
          </ac:spMkLst>
        </pc:spChg>
        <pc:spChg chg="add del mod">
          <ac:chgData name="Michael Epping" userId="cbf81d19-3e8b-4253-bf28-e69c51756f35" providerId="ADAL" clId="{1788D2E3-6995-124A-B58A-C90609862015}" dt="2022-07-10T21:19:47.662" v="2029"/>
          <ac:spMkLst>
            <pc:docMk/>
            <pc:sldMk cId="3804365244" sldId="285"/>
            <ac:spMk id="12" creationId="{B41A3E96-57C4-2A26-E59B-0A01E11065E0}"/>
          </ac:spMkLst>
        </pc:spChg>
      </pc:sldChg>
      <pc:sldChg chg="modSp add mod">
        <pc:chgData name="Michael Epping" userId="cbf81d19-3e8b-4253-bf28-e69c51756f35" providerId="ADAL" clId="{1788D2E3-6995-124A-B58A-C90609862015}" dt="2022-07-12T21:11:10.028" v="3266" actId="2711"/>
        <pc:sldMkLst>
          <pc:docMk/>
          <pc:sldMk cId="993166232" sldId="286"/>
        </pc:sldMkLst>
        <pc:spChg chg="mod">
          <ac:chgData name="Michael Epping" userId="cbf81d19-3e8b-4253-bf28-e69c51756f35" providerId="ADAL" clId="{1788D2E3-6995-124A-B58A-C90609862015}" dt="2022-07-12T18:53:10.449" v="2491" actId="20577"/>
          <ac:spMkLst>
            <pc:docMk/>
            <pc:sldMk cId="993166232" sldId="286"/>
            <ac:spMk id="2" creationId="{37F618E6-9BEB-0226-0E73-A55790EACFC0}"/>
          </ac:spMkLst>
        </pc:spChg>
        <pc:spChg chg="mod">
          <ac:chgData name="Michael Epping" userId="cbf81d19-3e8b-4253-bf28-e69c51756f35" providerId="ADAL" clId="{1788D2E3-6995-124A-B58A-C90609862015}" dt="2022-07-12T21:11:10.028" v="3266" actId="2711"/>
          <ac:spMkLst>
            <pc:docMk/>
            <pc:sldMk cId="993166232" sldId="286"/>
            <ac:spMk id="4" creationId="{FB77EB9B-55B9-587C-096C-32168E2108F1}"/>
          </ac:spMkLst>
        </pc:spChg>
        <pc:spChg chg="mod">
          <ac:chgData name="Michael Epping" userId="cbf81d19-3e8b-4253-bf28-e69c51756f35" providerId="ADAL" clId="{1788D2E3-6995-124A-B58A-C90609862015}" dt="2022-07-12T18:53:27.996" v="2494" actId="207"/>
          <ac:spMkLst>
            <pc:docMk/>
            <pc:sldMk cId="993166232" sldId="286"/>
            <ac:spMk id="16" creationId="{410AAC7D-C181-CD18-95C5-1FB74B263E08}"/>
          </ac:spMkLst>
        </pc:spChg>
      </pc:sldChg>
      <pc:sldChg chg="modSp add mod">
        <pc:chgData name="Michael Epping" userId="cbf81d19-3e8b-4253-bf28-e69c51756f35" providerId="ADAL" clId="{1788D2E3-6995-124A-B58A-C90609862015}" dt="2022-07-12T21:11:22.646" v="3267" actId="2711"/>
        <pc:sldMkLst>
          <pc:docMk/>
          <pc:sldMk cId="3936116526" sldId="288"/>
        </pc:sldMkLst>
        <pc:spChg chg="mod">
          <ac:chgData name="Michael Epping" userId="cbf81d19-3e8b-4253-bf28-e69c51756f35" providerId="ADAL" clId="{1788D2E3-6995-124A-B58A-C90609862015}" dt="2022-07-12T18:53:16.264" v="2493" actId="20577"/>
          <ac:spMkLst>
            <pc:docMk/>
            <pc:sldMk cId="3936116526" sldId="288"/>
            <ac:spMk id="2" creationId="{37F618E6-9BEB-0226-0E73-A55790EACFC0}"/>
          </ac:spMkLst>
        </pc:spChg>
        <pc:spChg chg="mod">
          <ac:chgData name="Michael Epping" userId="cbf81d19-3e8b-4253-bf28-e69c51756f35" providerId="ADAL" clId="{1788D2E3-6995-124A-B58A-C90609862015}" dt="2022-07-12T21:11:22.646" v="3267" actId="2711"/>
          <ac:spMkLst>
            <pc:docMk/>
            <pc:sldMk cId="3936116526" sldId="288"/>
            <ac:spMk id="4" creationId="{FB77EB9B-55B9-587C-096C-32168E2108F1}"/>
          </ac:spMkLst>
        </pc:spChg>
        <pc:spChg chg="mod">
          <ac:chgData name="Michael Epping" userId="cbf81d19-3e8b-4253-bf28-e69c51756f35" providerId="ADAL" clId="{1788D2E3-6995-124A-B58A-C90609862015}" dt="2022-07-12T18:53:41.349" v="2496" actId="207"/>
          <ac:spMkLst>
            <pc:docMk/>
            <pc:sldMk cId="3936116526" sldId="288"/>
            <ac:spMk id="16" creationId="{410AAC7D-C181-CD18-95C5-1FB74B263E08}"/>
          </ac:spMkLst>
        </pc:spChg>
      </pc:sldChg>
      <pc:sldChg chg="modSp add mod modAnim">
        <pc:chgData name="Michael Epping" userId="cbf81d19-3e8b-4253-bf28-e69c51756f35" providerId="ADAL" clId="{1788D2E3-6995-124A-B58A-C90609862015}" dt="2022-07-12T21:12:27.911" v="3275" actId="403"/>
        <pc:sldMkLst>
          <pc:docMk/>
          <pc:sldMk cId="786705820" sldId="289"/>
        </pc:sldMkLst>
        <pc:spChg chg="mod">
          <ac:chgData name="Michael Epping" userId="cbf81d19-3e8b-4253-bf28-e69c51756f35" providerId="ADAL" clId="{1788D2E3-6995-124A-B58A-C90609862015}" dt="2022-07-12T18:55:30.533" v="2506" actId="20577"/>
          <ac:spMkLst>
            <pc:docMk/>
            <pc:sldMk cId="786705820" sldId="289"/>
            <ac:spMk id="2" creationId="{37F618E6-9BEB-0226-0E73-A55790EACFC0}"/>
          </ac:spMkLst>
        </pc:spChg>
        <pc:spChg chg="mod">
          <ac:chgData name="Michael Epping" userId="cbf81d19-3e8b-4253-bf28-e69c51756f35" providerId="ADAL" clId="{1788D2E3-6995-124A-B58A-C90609862015}" dt="2022-07-12T21:12:27.911" v="3275" actId="403"/>
          <ac:spMkLst>
            <pc:docMk/>
            <pc:sldMk cId="786705820" sldId="289"/>
            <ac:spMk id="4" creationId="{FB77EB9B-55B9-587C-096C-32168E2108F1}"/>
          </ac:spMkLst>
        </pc:spChg>
      </pc:sldChg>
      <pc:sldChg chg="modSp add mod">
        <pc:chgData name="Michael Epping" userId="cbf81d19-3e8b-4253-bf28-e69c51756f35" providerId="ADAL" clId="{1788D2E3-6995-124A-B58A-C90609862015}" dt="2022-07-12T21:11:54.569" v="3271" actId="2711"/>
        <pc:sldMkLst>
          <pc:docMk/>
          <pc:sldMk cId="3412657381" sldId="290"/>
        </pc:sldMkLst>
        <pc:spChg chg="mod">
          <ac:chgData name="Michael Epping" userId="cbf81d19-3e8b-4253-bf28-e69c51756f35" providerId="ADAL" clId="{1788D2E3-6995-124A-B58A-C90609862015}" dt="2022-07-12T18:54:51.078" v="2500" actId="20577"/>
          <ac:spMkLst>
            <pc:docMk/>
            <pc:sldMk cId="3412657381" sldId="290"/>
            <ac:spMk id="2" creationId="{37F618E6-9BEB-0226-0E73-A55790EACFC0}"/>
          </ac:spMkLst>
        </pc:spChg>
        <pc:spChg chg="mod">
          <ac:chgData name="Michael Epping" userId="cbf81d19-3e8b-4253-bf28-e69c51756f35" providerId="ADAL" clId="{1788D2E3-6995-124A-B58A-C90609862015}" dt="2022-07-12T21:11:54.569" v="3271" actId="2711"/>
          <ac:spMkLst>
            <pc:docMk/>
            <pc:sldMk cId="3412657381" sldId="290"/>
            <ac:spMk id="4" creationId="{FB77EB9B-55B9-587C-096C-32168E2108F1}"/>
          </ac:spMkLst>
        </pc:spChg>
      </pc:sldChg>
      <pc:sldChg chg="modSp add mod">
        <pc:chgData name="Michael Epping" userId="cbf81d19-3e8b-4253-bf28-e69c51756f35" providerId="ADAL" clId="{1788D2E3-6995-124A-B58A-C90609862015}" dt="2022-07-12T21:12:03.926" v="3272" actId="2711"/>
        <pc:sldMkLst>
          <pc:docMk/>
          <pc:sldMk cId="933710072" sldId="291"/>
        </pc:sldMkLst>
        <pc:spChg chg="mod">
          <ac:chgData name="Michael Epping" userId="cbf81d19-3e8b-4253-bf28-e69c51756f35" providerId="ADAL" clId="{1788D2E3-6995-124A-B58A-C90609862015}" dt="2022-07-12T18:54:55.084" v="2502" actId="20577"/>
          <ac:spMkLst>
            <pc:docMk/>
            <pc:sldMk cId="933710072" sldId="291"/>
            <ac:spMk id="2" creationId="{37F618E6-9BEB-0226-0E73-A55790EACFC0}"/>
          </ac:spMkLst>
        </pc:spChg>
        <pc:spChg chg="mod">
          <ac:chgData name="Michael Epping" userId="cbf81d19-3e8b-4253-bf28-e69c51756f35" providerId="ADAL" clId="{1788D2E3-6995-124A-B58A-C90609862015}" dt="2022-07-12T21:12:03.926" v="3272" actId="2711"/>
          <ac:spMkLst>
            <pc:docMk/>
            <pc:sldMk cId="933710072" sldId="291"/>
            <ac:spMk id="4" creationId="{FB77EB9B-55B9-587C-096C-32168E2108F1}"/>
          </ac:spMkLst>
        </pc:spChg>
      </pc:sldChg>
      <pc:sldChg chg="modSp add mod modAnim delCm">
        <pc:chgData name="Michael Epping" userId="cbf81d19-3e8b-4253-bf28-e69c51756f35" providerId="ADAL" clId="{1788D2E3-6995-124A-B58A-C90609862015}" dt="2022-07-12T21:07:01.627" v="3250" actId="2711"/>
        <pc:sldMkLst>
          <pc:docMk/>
          <pc:sldMk cId="3511188451" sldId="293"/>
        </pc:sldMkLst>
        <pc:spChg chg="mod">
          <ac:chgData name="Michael Epping" userId="cbf81d19-3e8b-4253-bf28-e69c51756f35" providerId="ADAL" clId="{1788D2E3-6995-124A-B58A-C90609862015}" dt="2022-07-10T21:31:42.386" v="2119" actId="20577"/>
          <ac:spMkLst>
            <pc:docMk/>
            <pc:sldMk cId="3511188451" sldId="293"/>
            <ac:spMk id="3" creationId="{307C0848-DDFD-51BC-4CB9-2E3BFCF77F30}"/>
          </ac:spMkLst>
        </pc:spChg>
        <pc:spChg chg="mod">
          <ac:chgData name="Michael Epping" userId="cbf81d19-3e8b-4253-bf28-e69c51756f35" providerId="ADAL" clId="{1788D2E3-6995-124A-B58A-C90609862015}" dt="2022-07-12T21:07:01.627" v="3250" actId="2711"/>
          <ac:spMkLst>
            <pc:docMk/>
            <pc:sldMk cId="3511188451" sldId="293"/>
            <ac:spMk id="4" creationId="{23A6EE2C-7044-3886-1D16-EFC0459522D5}"/>
          </ac:spMkLst>
        </pc:spChg>
      </pc:sldChg>
      <pc:sldChg chg="addSp delSp modSp add mod">
        <pc:chgData name="Michael Epping" userId="cbf81d19-3e8b-4253-bf28-e69c51756f35" providerId="ADAL" clId="{1788D2E3-6995-124A-B58A-C90609862015}" dt="2022-07-12T21:10:15.799" v="3261" actId="2711"/>
        <pc:sldMkLst>
          <pc:docMk/>
          <pc:sldMk cId="3185947218" sldId="294"/>
        </pc:sldMkLst>
        <pc:spChg chg="mod">
          <ac:chgData name="Michael Epping" userId="cbf81d19-3e8b-4253-bf28-e69c51756f35" providerId="ADAL" clId="{1788D2E3-6995-124A-B58A-C90609862015}" dt="2022-07-12T21:10:11.417" v="3260" actId="2711"/>
          <ac:spMkLst>
            <pc:docMk/>
            <pc:sldMk cId="3185947218" sldId="294"/>
            <ac:spMk id="2" creationId="{C3050130-CEAD-48A1-A6E7-31E60AE86734}"/>
          </ac:spMkLst>
        </pc:spChg>
        <pc:spChg chg="del">
          <ac:chgData name="Michael Epping" userId="cbf81d19-3e8b-4253-bf28-e69c51756f35" providerId="ADAL" clId="{1788D2E3-6995-124A-B58A-C90609862015}" dt="2022-07-10T21:30:10.787" v="2099" actId="478"/>
          <ac:spMkLst>
            <pc:docMk/>
            <pc:sldMk cId="3185947218" sldId="294"/>
            <ac:spMk id="3" creationId="{307C0848-DDFD-51BC-4CB9-2E3BFCF77F30}"/>
          </ac:spMkLst>
        </pc:spChg>
        <pc:spChg chg="mod">
          <ac:chgData name="Michael Epping" userId="cbf81d19-3e8b-4253-bf28-e69c51756f35" providerId="ADAL" clId="{1788D2E3-6995-124A-B58A-C90609862015}" dt="2022-07-12T21:10:15.799" v="3261" actId="2711"/>
          <ac:spMkLst>
            <pc:docMk/>
            <pc:sldMk cId="3185947218" sldId="294"/>
            <ac:spMk id="4" creationId="{23A6EE2C-7044-3886-1D16-EFC0459522D5}"/>
          </ac:spMkLst>
        </pc:spChg>
        <pc:spChg chg="add del mod">
          <ac:chgData name="Michael Epping" userId="cbf81d19-3e8b-4253-bf28-e69c51756f35" providerId="ADAL" clId="{1788D2E3-6995-124A-B58A-C90609862015}" dt="2022-07-10T21:30:13.113" v="2100" actId="478"/>
          <ac:spMkLst>
            <pc:docMk/>
            <pc:sldMk cId="3185947218" sldId="294"/>
            <ac:spMk id="5" creationId="{99E735F3-00F5-90FA-0309-9B77A3724546}"/>
          </ac:spMkLst>
        </pc:spChg>
      </pc:sldChg>
      <pc:sldChg chg="modSp add mod modTransition setBg modClrScheme chgLayout">
        <pc:chgData name="Michael Epping" userId="cbf81d19-3e8b-4253-bf28-e69c51756f35" providerId="ADAL" clId="{1788D2E3-6995-124A-B58A-C90609862015}" dt="2022-07-12T20:45:40.799" v="3205" actId="207"/>
        <pc:sldMkLst>
          <pc:docMk/>
          <pc:sldMk cId="79958151" sldId="4547"/>
        </pc:sldMkLst>
        <pc:spChg chg="mod">
          <ac:chgData name="Michael Epping" userId="cbf81d19-3e8b-4253-bf28-e69c51756f35" providerId="ADAL" clId="{1788D2E3-6995-124A-B58A-C90609862015}" dt="2022-07-12T20:45:40.799" v="3205" actId="207"/>
          <ac:spMkLst>
            <pc:docMk/>
            <pc:sldMk cId="79958151" sldId="4547"/>
            <ac:spMk id="2" creationId="{00000000-0000-0000-0000-000000000000}"/>
          </ac:spMkLst>
        </pc:spChg>
        <pc:spChg chg="mod ord">
          <ac:chgData name="Michael Epping" userId="cbf81d19-3e8b-4253-bf28-e69c51756f35" providerId="ADAL" clId="{1788D2E3-6995-124A-B58A-C90609862015}" dt="2022-07-10T20:00:19.899" v="228" actId="27636"/>
          <ac:spMkLst>
            <pc:docMk/>
            <pc:sldMk cId="79958151" sldId="4547"/>
            <ac:spMk id="182" creationId="{00000000-0000-0000-0000-000000000000}"/>
          </ac:spMkLst>
        </pc:spChg>
        <pc:spChg chg="mod ord">
          <ac:chgData name="Michael Epping" userId="cbf81d19-3e8b-4253-bf28-e69c51756f35" providerId="ADAL" clId="{1788D2E3-6995-124A-B58A-C90609862015}" dt="2022-07-12T20:43:50.279" v="3177" actId="2711"/>
          <ac:spMkLst>
            <pc:docMk/>
            <pc:sldMk cId="79958151" sldId="4547"/>
            <ac:spMk id="183" creationId="{00000000-0000-0000-0000-000000000000}"/>
          </ac:spMkLst>
        </pc:spChg>
        <pc:spChg chg="mod">
          <ac:chgData name="Michael Epping" userId="cbf81d19-3e8b-4253-bf28-e69c51756f35" providerId="ADAL" clId="{1788D2E3-6995-124A-B58A-C90609862015}" dt="2022-07-10T20:05:42.275" v="258" actId="208"/>
          <ac:spMkLst>
            <pc:docMk/>
            <pc:sldMk cId="79958151" sldId="4547"/>
            <ac:spMk id="184" creationId="{00000000-0000-0000-0000-000000000000}"/>
          </ac:spMkLst>
        </pc:spChg>
      </pc:sldChg>
      <pc:sldChg chg="del">
        <pc:chgData name="Michael Epping" userId="cbf81d19-3e8b-4253-bf28-e69c51756f35" providerId="ADAL" clId="{1788D2E3-6995-124A-B58A-C90609862015}" dt="2022-07-10T21:42:35.862" v="2230" actId="2696"/>
        <pc:sldMkLst>
          <pc:docMk/>
          <pc:sldMk cId="865480716" sldId="4661"/>
        </pc:sldMkLst>
      </pc:sldChg>
      <pc:sldChg chg="del">
        <pc:chgData name="Michael Epping" userId="cbf81d19-3e8b-4253-bf28-e69c51756f35" providerId="ADAL" clId="{1788D2E3-6995-124A-B58A-C90609862015}" dt="2022-07-10T21:42:35.862" v="2230" actId="2696"/>
        <pc:sldMkLst>
          <pc:docMk/>
          <pc:sldMk cId="298606299" sldId="8597"/>
        </pc:sldMkLst>
      </pc:sldChg>
      <pc:sldChg chg="del">
        <pc:chgData name="Michael Epping" userId="cbf81d19-3e8b-4253-bf28-e69c51756f35" providerId="ADAL" clId="{1788D2E3-6995-124A-B58A-C90609862015}" dt="2022-07-10T21:42:35.862" v="2230" actId="2696"/>
        <pc:sldMkLst>
          <pc:docMk/>
          <pc:sldMk cId="1201915564" sldId="8598"/>
        </pc:sldMkLst>
      </pc:sldChg>
      <pc:sldChg chg="del">
        <pc:chgData name="Michael Epping" userId="cbf81d19-3e8b-4253-bf28-e69c51756f35" providerId="ADAL" clId="{1788D2E3-6995-124A-B58A-C90609862015}" dt="2022-07-10T21:42:35.862" v="2230" actId="2696"/>
        <pc:sldMkLst>
          <pc:docMk/>
          <pc:sldMk cId="3055012325" sldId="8599"/>
        </pc:sldMkLst>
      </pc:sldChg>
      <pc:sldChg chg="modSp add mod">
        <pc:chgData name="Michael Epping" userId="cbf81d19-3e8b-4253-bf28-e69c51756f35" providerId="ADAL" clId="{1788D2E3-6995-124A-B58A-C90609862015}" dt="2022-07-10T21:32:02.281" v="2123" actId="20577"/>
        <pc:sldMkLst>
          <pc:docMk/>
          <pc:sldMk cId="1344500425" sldId="2076137476"/>
        </pc:sldMkLst>
        <pc:spChg chg="mod">
          <ac:chgData name="Michael Epping" userId="cbf81d19-3e8b-4253-bf28-e69c51756f35" providerId="ADAL" clId="{1788D2E3-6995-124A-B58A-C90609862015}" dt="2022-07-10T21:32:02.281" v="2123" actId="20577"/>
          <ac:spMkLst>
            <pc:docMk/>
            <pc:sldMk cId="1344500425" sldId="2076137476"/>
            <ac:spMk id="2" creationId="{1A7DCC5A-E759-B757-4E93-244513509C98}"/>
          </ac:spMkLst>
        </pc:spChg>
      </pc:sldChg>
      <pc:sldChg chg="addSp delSp modSp mod">
        <pc:chgData name="Michael Epping" userId="cbf81d19-3e8b-4253-bf28-e69c51756f35" providerId="ADAL" clId="{1788D2E3-6995-124A-B58A-C90609862015}" dt="2022-07-10T19:56:34.231" v="92" actId="1076"/>
        <pc:sldMkLst>
          <pc:docMk/>
          <pc:sldMk cId="1111858447" sldId="2076138457"/>
        </pc:sldMkLst>
        <pc:spChg chg="mod">
          <ac:chgData name="Michael Epping" userId="cbf81d19-3e8b-4253-bf28-e69c51756f35" providerId="ADAL" clId="{1788D2E3-6995-124A-B58A-C90609862015}" dt="2022-07-10T19:54:23.848" v="81" actId="1076"/>
          <ac:spMkLst>
            <pc:docMk/>
            <pc:sldMk cId="1111858447" sldId="2076138457"/>
            <ac:spMk id="2" creationId="{F47C04F4-D44B-034E-BDA3-B1A28177F4AC}"/>
          </ac:spMkLst>
        </pc:spChg>
        <pc:spChg chg="del">
          <ac:chgData name="Michael Epping" userId="cbf81d19-3e8b-4253-bf28-e69c51756f35" providerId="ADAL" clId="{1788D2E3-6995-124A-B58A-C90609862015}" dt="2022-07-10T19:53:45.373" v="2" actId="478"/>
          <ac:spMkLst>
            <pc:docMk/>
            <pc:sldMk cId="1111858447" sldId="2076138457"/>
            <ac:spMk id="3" creationId="{8979BC2D-2378-144D-8779-2C4A3D32B56B}"/>
          </ac:spMkLst>
        </pc:spChg>
        <pc:spChg chg="add del mod">
          <ac:chgData name="Michael Epping" userId="cbf81d19-3e8b-4253-bf28-e69c51756f35" providerId="ADAL" clId="{1788D2E3-6995-124A-B58A-C90609862015}" dt="2022-07-10T19:53:48.719" v="3" actId="478"/>
          <ac:spMkLst>
            <pc:docMk/>
            <pc:sldMk cId="1111858447" sldId="2076138457"/>
            <ac:spMk id="5" creationId="{D9C2B3F2-76F3-D65C-9AE6-4E94B1E56E54}"/>
          </ac:spMkLst>
        </pc:spChg>
        <pc:picChg chg="mod">
          <ac:chgData name="Michael Epping" userId="cbf81d19-3e8b-4253-bf28-e69c51756f35" providerId="ADAL" clId="{1788D2E3-6995-124A-B58A-C90609862015}" dt="2022-07-10T19:56:34.231" v="92" actId="1076"/>
          <ac:picMkLst>
            <pc:docMk/>
            <pc:sldMk cId="1111858447" sldId="2076138457"/>
            <ac:picMk id="14" creationId="{4C441AC0-D918-FD43-97EB-F1CE9011E10F}"/>
          </ac:picMkLst>
        </pc:picChg>
        <pc:picChg chg="add del">
          <ac:chgData name="Michael Epping" userId="cbf81d19-3e8b-4253-bf28-e69c51756f35" providerId="ADAL" clId="{1788D2E3-6995-124A-B58A-C90609862015}" dt="2022-07-10T19:55:21.365" v="83"/>
          <ac:picMkLst>
            <pc:docMk/>
            <pc:sldMk cId="1111858447" sldId="2076138457"/>
            <ac:picMk id="1026" creationId="{DF83BAC4-912D-CF4C-78CE-9BE57E9F8FAD}"/>
          </ac:picMkLst>
        </pc:picChg>
        <pc:picChg chg="add mod">
          <ac:chgData name="Michael Epping" userId="cbf81d19-3e8b-4253-bf28-e69c51756f35" providerId="ADAL" clId="{1788D2E3-6995-124A-B58A-C90609862015}" dt="2022-07-10T19:56:34.231" v="92" actId="1076"/>
          <ac:picMkLst>
            <pc:docMk/>
            <pc:sldMk cId="1111858447" sldId="2076138457"/>
            <ac:picMk id="1028" creationId="{26CF039C-38B2-CCD0-5B4E-CC02A913539C}"/>
          </ac:picMkLst>
        </pc:picChg>
      </pc:sldChg>
      <pc:sldChg chg="modSp mod delCm">
        <pc:chgData name="Michael Epping" userId="cbf81d19-3e8b-4253-bf28-e69c51756f35" providerId="ADAL" clId="{1788D2E3-6995-124A-B58A-C90609862015}" dt="2022-07-12T20:42:12.069" v="3173" actId="2711"/>
        <pc:sldMkLst>
          <pc:docMk/>
          <pc:sldMk cId="3387354874" sldId="2076138465"/>
        </pc:sldMkLst>
        <pc:spChg chg="mod">
          <ac:chgData name="Michael Epping" userId="cbf81d19-3e8b-4253-bf28-e69c51756f35" providerId="ADAL" clId="{1788D2E3-6995-124A-B58A-C90609862015}" dt="2022-07-12T20:42:12.069" v="3173" actId="2711"/>
          <ac:spMkLst>
            <pc:docMk/>
            <pc:sldMk cId="3387354874" sldId="2076138465"/>
            <ac:spMk id="3" creationId="{5D7880FC-163A-6D46-B79B-C3E6C519777F}"/>
          </ac:spMkLst>
        </pc:spChg>
      </pc:sldChg>
      <pc:sldChg chg="del mod modShow">
        <pc:chgData name="Michael Epping" userId="cbf81d19-3e8b-4253-bf28-e69c51756f35" providerId="ADAL" clId="{1788D2E3-6995-124A-B58A-C90609862015}" dt="2022-07-10T19:57:45.291" v="106" actId="2696"/>
        <pc:sldMkLst>
          <pc:docMk/>
          <pc:sldMk cId="2000085348" sldId="2076138466"/>
        </pc:sldMkLst>
      </pc:sldChg>
      <pc:sldChg chg="del">
        <pc:chgData name="Michael Epping" userId="cbf81d19-3e8b-4253-bf28-e69c51756f35" providerId="ADAL" clId="{1788D2E3-6995-124A-B58A-C90609862015}" dt="2022-07-10T20:28:23.466" v="904" actId="2696"/>
        <pc:sldMkLst>
          <pc:docMk/>
          <pc:sldMk cId="4264392850" sldId="2076138467"/>
        </pc:sldMkLst>
      </pc:sldChg>
      <pc:sldChg chg="del">
        <pc:chgData name="Michael Epping" userId="cbf81d19-3e8b-4253-bf28-e69c51756f35" providerId="ADAL" clId="{1788D2E3-6995-124A-B58A-C90609862015}" dt="2022-07-10T19:57:45.291" v="106" actId="2696"/>
        <pc:sldMkLst>
          <pc:docMk/>
          <pc:sldMk cId="2941903523" sldId="2076138468"/>
        </pc:sldMkLst>
      </pc:sldChg>
      <pc:sldChg chg="del mod modShow">
        <pc:chgData name="Michael Epping" userId="cbf81d19-3e8b-4253-bf28-e69c51756f35" providerId="ADAL" clId="{1788D2E3-6995-124A-B58A-C90609862015}" dt="2022-07-10T19:57:45.291" v="106" actId="2696"/>
        <pc:sldMkLst>
          <pc:docMk/>
          <pc:sldMk cId="494666221" sldId="2076138469"/>
        </pc:sldMkLst>
      </pc:sldChg>
      <pc:sldChg chg="delCm">
        <pc:chgData name="Michael Epping" userId="cbf81d19-3e8b-4253-bf28-e69c51756f35" providerId="ADAL" clId="{1788D2E3-6995-124A-B58A-C90609862015}" dt="2022-07-10T20:48:44.940" v="1100"/>
        <pc:sldMkLst>
          <pc:docMk/>
          <pc:sldMk cId="2393943590" sldId="2076138473"/>
        </pc:sldMkLst>
      </pc:sldChg>
      <pc:sldChg chg="del">
        <pc:chgData name="Michael Epping" userId="cbf81d19-3e8b-4253-bf28-e69c51756f35" providerId="ADAL" clId="{1788D2E3-6995-124A-B58A-C90609862015}" dt="2022-07-10T20:28:10.295" v="901" actId="2696"/>
        <pc:sldMkLst>
          <pc:docMk/>
          <pc:sldMk cId="631157416" sldId="2076138474"/>
        </pc:sldMkLst>
      </pc:sldChg>
      <pc:sldChg chg="del">
        <pc:chgData name="Michael Epping" userId="cbf81d19-3e8b-4253-bf28-e69c51756f35" providerId="ADAL" clId="{1788D2E3-6995-124A-B58A-C90609862015}" dt="2022-07-10T21:42:35.862" v="2230" actId="2696"/>
        <pc:sldMkLst>
          <pc:docMk/>
          <pc:sldMk cId="1601215749" sldId="2076138475"/>
        </pc:sldMkLst>
      </pc:sldChg>
      <pc:sldChg chg="del">
        <pc:chgData name="Michael Epping" userId="cbf81d19-3e8b-4253-bf28-e69c51756f35" providerId="ADAL" clId="{1788D2E3-6995-124A-B58A-C90609862015}" dt="2022-07-10T20:28:18.003" v="903" actId="2696"/>
        <pc:sldMkLst>
          <pc:docMk/>
          <pc:sldMk cId="3374230325" sldId="2076138476"/>
        </pc:sldMkLst>
      </pc:sldChg>
      <pc:sldChg chg="mod modShow delCm">
        <pc:chgData name="Michael Epping" userId="cbf81d19-3e8b-4253-bf28-e69c51756f35" providerId="ADAL" clId="{1788D2E3-6995-124A-B58A-C90609862015}" dt="2022-07-12T20:52:33.233" v="3221" actId="729"/>
        <pc:sldMkLst>
          <pc:docMk/>
          <pc:sldMk cId="796520524" sldId="2076138478"/>
        </pc:sldMkLst>
      </pc:sldChg>
      <pc:sldChg chg="del delCm">
        <pc:chgData name="Michael Epping" userId="cbf81d19-3e8b-4253-bf28-e69c51756f35" providerId="ADAL" clId="{1788D2E3-6995-124A-B58A-C90609862015}" dt="2022-07-10T21:42:35.862" v="2230" actId="2696"/>
        <pc:sldMkLst>
          <pc:docMk/>
          <pc:sldMk cId="327796390" sldId="2076138479"/>
        </pc:sldMkLst>
      </pc:sldChg>
      <pc:sldChg chg="del">
        <pc:chgData name="Michael Epping" userId="cbf81d19-3e8b-4253-bf28-e69c51756f35" providerId="ADAL" clId="{1788D2E3-6995-124A-B58A-C90609862015}" dt="2022-07-10T20:12:02.906" v="444" actId="2696"/>
        <pc:sldMkLst>
          <pc:docMk/>
          <pc:sldMk cId="740671009" sldId="2076138480"/>
        </pc:sldMkLst>
      </pc:sldChg>
      <pc:sldChg chg="del">
        <pc:chgData name="Michael Epping" userId="cbf81d19-3e8b-4253-bf28-e69c51756f35" providerId="ADAL" clId="{1788D2E3-6995-124A-B58A-C90609862015}" dt="2022-07-10T21:42:35.862" v="2230" actId="2696"/>
        <pc:sldMkLst>
          <pc:docMk/>
          <pc:sldMk cId="4213859108" sldId="2103812827"/>
        </pc:sldMkLst>
      </pc:sldChg>
      <pc:sldChg chg="modSp mod delCm">
        <pc:chgData name="Michael Epping" userId="cbf81d19-3e8b-4253-bf28-e69c51756f35" providerId="ADAL" clId="{1788D2E3-6995-124A-B58A-C90609862015}" dt="2022-07-12T20:48:43.749" v="3214" actId="2711"/>
        <pc:sldMkLst>
          <pc:docMk/>
          <pc:sldMk cId="3555817658" sldId="2147469405"/>
        </pc:sldMkLst>
        <pc:spChg chg="mod">
          <ac:chgData name="Michael Epping" userId="cbf81d19-3e8b-4253-bf28-e69c51756f35" providerId="ADAL" clId="{1788D2E3-6995-124A-B58A-C90609862015}" dt="2022-07-12T20:48:43.749" v="3214" actId="2711"/>
          <ac:spMkLst>
            <pc:docMk/>
            <pc:sldMk cId="3555817658" sldId="2147469405"/>
            <ac:spMk id="2" creationId="{B730E2E9-583F-4B21-A0DE-A1F6CDDCAACF}"/>
          </ac:spMkLst>
        </pc:spChg>
        <pc:spChg chg="mod">
          <ac:chgData name="Michael Epping" userId="cbf81d19-3e8b-4253-bf28-e69c51756f35" providerId="ADAL" clId="{1788D2E3-6995-124A-B58A-C90609862015}" dt="2022-07-10T20:20:59.117" v="898" actId="20577"/>
          <ac:spMkLst>
            <pc:docMk/>
            <pc:sldMk cId="3555817658" sldId="2147469405"/>
            <ac:spMk id="20" creationId="{9EE23F5C-5897-DB4B-8C52-8AA5F8A02B8F}"/>
          </ac:spMkLst>
        </pc:spChg>
        <pc:spChg chg="mod">
          <ac:chgData name="Michael Epping" userId="cbf81d19-3e8b-4253-bf28-e69c51756f35" providerId="ADAL" clId="{1788D2E3-6995-124A-B58A-C90609862015}" dt="2022-07-10T20:20:55.535" v="892" actId="20577"/>
          <ac:spMkLst>
            <pc:docMk/>
            <pc:sldMk cId="3555817658" sldId="2147469405"/>
            <ac:spMk id="22" creationId="{212FF11E-A3C7-D34A-AF99-832630493966}"/>
          </ac:spMkLst>
        </pc:spChg>
      </pc:sldChg>
      <pc:sldChg chg="del mod modShow">
        <pc:chgData name="Michael Epping" userId="cbf81d19-3e8b-4253-bf28-e69c51756f35" providerId="ADAL" clId="{1788D2E3-6995-124A-B58A-C90609862015}" dt="2022-07-10T19:57:45.291" v="106" actId="2696"/>
        <pc:sldMkLst>
          <pc:docMk/>
          <pc:sldMk cId="1091540749" sldId="2147469406"/>
        </pc:sldMkLst>
      </pc:sldChg>
      <pc:sldChg chg="del delCm">
        <pc:chgData name="Michael Epping" userId="cbf81d19-3e8b-4253-bf28-e69c51756f35" providerId="ADAL" clId="{1788D2E3-6995-124A-B58A-C90609862015}" dt="2022-07-10T21:42:35.862" v="2230" actId="2696"/>
        <pc:sldMkLst>
          <pc:docMk/>
          <pc:sldMk cId="4185300255" sldId="2147469407"/>
        </pc:sldMkLst>
      </pc:sldChg>
      <pc:sldChg chg="modSp mod delCm">
        <pc:chgData name="Michael Epping" userId="cbf81d19-3e8b-4253-bf28-e69c51756f35" providerId="ADAL" clId="{1788D2E3-6995-124A-B58A-C90609862015}" dt="2022-07-12T20:48:03.259" v="3212" actId="2711"/>
        <pc:sldMkLst>
          <pc:docMk/>
          <pc:sldMk cId="251829628" sldId="2147469408"/>
        </pc:sldMkLst>
        <pc:spChg chg="mod">
          <ac:chgData name="Michael Epping" userId="cbf81d19-3e8b-4253-bf28-e69c51756f35" providerId="ADAL" clId="{1788D2E3-6995-124A-B58A-C90609862015}" dt="2022-07-10T20:20:25.787" v="881" actId="20577"/>
          <ac:spMkLst>
            <pc:docMk/>
            <pc:sldMk cId="251829628" sldId="2147469408"/>
            <ac:spMk id="3" creationId="{0224D68C-E106-1847-ACD2-10F9FB4992B4}"/>
          </ac:spMkLst>
        </pc:spChg>
        <pc:spChg chg="mod">
          <ac:chgData name="Michael Epping" userId="cbf81d19-3e8b-4253-bf28-e69c51756f35" providerId="ADAL" clId="{1788D2E3-6995-124A-B58A-C90609862015}" dt="2022-07-12T20:48:03.259" v="3212" actId="2711"/>
          <ac:spMkLst>
            <pc:docMk/>
            <pc:sldMk cId="251829628" sldId="2147469408"/>
            <ac:spMk id="4" creationId="{2BB58E9E-745C-3E4B-9497-75891C80C657}"/>
          </ac:spMkLst>
        </pc:spChg>
      </pc:sldChg>
      <pc:sldChg chg="del">
        <pc:chgData name="Michael Epping" userId="cbf81d19-3e8b-4253-bf28-e69c51756f35" providerId="ADAL" clId="{1788D2E3-6995-124A-B58A-C90609862015}" dt="2022-07-10T21:42:20.155" v="2228" actId="2696"/>
        <pc:sldMkLst>
          <pc:docMk/>
          <pc:sldMk cId="2705755407" sldId="2147469410"/>
        </pc:sldMkLst>
      </pc:sldChg>
      <pc:sldChg chg="del">
        <pc:chgData name="Michael Epping" userId="cbf81d19-3e8b-4253-bf28-e69c51756f35" providerId="ADAL" clId="{1788D2E3-6995-124A-B58A-C90609862015}" dt="2022-07-10T21:38:44.069" v="2188" actId="2696"/>
        <pc:sldMkLst>
          <pc:docMk/>
          <pc:sldMk cId="1792438263" sldId="2147469411"/>
        </pc:sldMkLst>
      </pc:sldChg>
      <pc:sldChg chg="del">
        <pc:chgData name="Michael Epping" userId="cbf81d19-3e8b-4253-bf28-e69c51756f35" providerId="ADAL" clId="{1788D2E3-6995-124A-B58A-C90609862015}" dt="2022-07-10T21:39:43.716" v="2218" actId="2696"/>
        <pc:sldMkLst>
          <pc:docMk/>
          <pc:sldMk cId="3105199490" sldId="2147469412"/>
        </pc:sldMkLst>
      </pc:sldChg>
      <pc:sldChg chg="del delCm">
        <pc:chgData name="Michael Epping" userId="cbf81d19-3e8b-4253-bf28-e69c51756f35" providerId="ADAL" clId="{1788D2E3-6995-124A-B58A-C90609862015}" dt="2022-07-10T21:42:35.862" v="2230" actId="2696"/>
        <pc:sldMkLst>
          <pc:docMk/>
          <pc:sldMk cId="2044138125" sldId="2147469413"/>
        </pc:sldMkLst>
      </pc:sldChg>
      <pc:sldChg chg="mod modShow delCm">
        <pc:chgData name="Michael Epping" userId="cbf81d19-3e8b-4253-bf28-e69c51756f35" providerId="ADAL" clId="{1788D2E3-6995-124A-B58A-C90609862015}" dt="2022-07-10T21:39:34.098" v="2217" actId="729"/>
        <pc:sldMkLst>
          <pc:docMk/>
          <pc:sldMk cId="561039015" sldId="2147469414"/>
        </pc:sldMkLst>
      </pc:sldChg>
      <pc:sldChg chg="mod modShow">
        <pc:chgData name="Michael Epping" userId="cbf81d19-3e8b-4253-bf28-e69c51756f35" providerId="ADAL" clId="{1788D2E3-6995-124A-B58A-C90609862015}" dt="2022-07-10T21:39:34.098" v="2217" actId="729"/>
        <pc:sldMkLst>
          <pc:docMk/>
          <pc:sldMk cId="1094696660" sldId="2147469415"/>
        </pc:sldMkLst>
      </pc:sldChg>
      <pc:sldChg chg="delSp modSp mod modAnim delCm">
        <pc:chgData name="Michael Epping" userId="cbf81d19-3e8b-4253-bf28-e69c51756f35" providerId="ADAL" clId="{1788D2E3-6995-124A-B58A-C90609862015}" dt="2022-07-12T21:16:25.433" v="3289" actId="2711"/>
        <pc:sldMkLst>
          <pc:docMk/>
          <pc:sldMk cId="3837842289" sldId="2147469417"/>
        </pc:sldMkLst>
        <pc:spChg chg="mod">
          <ac:chgData name="Michael Epping" userId="cbf81d19-3e8b-4253-bf28-e69c51756f35" providerId="ADAL" clId="{1788D2E3-6995-124A-B58A-C90609862015}" dt="2022-07-12T21:16:19.103" v="3288" actId="2711"/>
          <ac:spMkLst>
            <pc:docMk/>
            <pc:sldMk cId="3837842289" sldId="2147469417"/>
            <ac:spMk id="3" creationId="{ABFA410F-F725-5348-A90B-5F1CF1A9CAAC}"/>
          </ac:spMkLst>
        </pc:spChg>
        <pc:spChg chg="mod">
          <ac:chgData name="Michael Epping" userId="cbf81d19-3e8b-4253-bf28-e69c51756f35" providerId="ADAL" clId="{1788D2E3-6995-124A-B58A-C90609862015}" dt="2022-07-12T21:16:13.708" v="3287" actId="2711"/>
          <ac:spMkLst>
            <pc:docMk/>
            <pc:sldMk cId="3837842289" sldId="2147469417"/>
            <ac:spMk id="4" creationId="{62216638-A897-E140-AD3B-92E40FE00BBA}"/>
          </ac:spMkLst>
        </pc:spChg>
        <pc:spChg chg="mod">
          <ac:chgData name="Michael Epping" userId="cbf81d19-3e8b-4253-bf28-e69c51756f35" providerId="ADAL" clId="{1788D2E3-6995-124A-B58A-C90609862015}" dt="2022-07-12T21:16:25.433" v="3289" actId="2711"/>
          <ac:spMkLst>
            <pc:docMk/>
            <pc:sldMk cId="3837842289" sldId="2147469417"/>
            <ac:spMk id="6" creationId="{18D4AE60-4D22-9D40-936C-B440CD5E063F}"/>
          </ac:spMkLst>
        </pc:spChg>
        <pc:spChg chg="del">
          <ac:chgData name="Michael Epping" userId="cbf81d19-3e8b-4253-bf28-e69c51756f35" providerId="ADAL" clId="{1788D2E3-6995-124A-B58A-C90609862015}" dt="2022-07-10T21:40:29.745" v="2222" actId="478"/>
          <ac:spMkLst>
            <pc:docMk/>
            <pc:sldMk cId="3837842289" sldId="2147469417"/>
            <ac:spMk id="7" creationId="{76ACE3FF-9217-004D-9A93-A71A878113DB}"/>
          </ac:spMkLst>
        </pc:spChg>
      </pc:sldChg>
      <pc:sldChg chg="del delCm">
        <pc:chgData name="Michael Epping" userId="cbf81d19-3e8b-4253-bf28-e69c51756f35" providerId="ADAL" clId="{1788D2E3-6995-124A-B58A-C90609862015}" dt="2022-07-10T21:42:35.862" v="2230" actId="2696"/>
        <pc:sldMkLst>
          <pc:docMk/>
          <pc:sldMk cId="4287945131" sldId="2147469419"/>
        </pc:sldMkLst>
      </pc:sldChg>
      <pc:sldChg chg="del delCm">
        <pc:chgData name="Michael Epping" userId="cbf81d19-3e8b-4253-bf28-e69c51756f35" providerId="ADAL" clId="{1788D2E3-6995-124A-B58A-C90609862015}" dt="2022-07-10T21:42:35.862" v="2230" actId="2696"/>
        <pc:sldMkLst>
          <pc:docMk/>
          <pc:sldMk cId="3318581704" sldId="2147469420"/>
        </pc:sldMkLst>
      </pc:sldChg>
      <pc:sldChg chg="modSp mod setBg">
        <pc:chgData name="Michael Epping" userId="cbf81d19-3e8b-4253-bf28-e69c51756f35" providerId="ADAL" clId="{1788D2E3-6995-124A-B58A-C90609862015}" dt="2022-07-12T21:18:51.987" v="3301" actId="2711"/>
        <pc:sldMkLst>
          <pc:docMk/>
          <pc:sldMk cId="1170543875" sldId="2147469421"/>
        </pc:sldMkLst>
        <pc:spChg chg="mod">
          <ac:chgData name="Michael Epping" userId="cbf81d19-3e8b-4253-bf28-e69c51756f35" providerId="ADAL" clId="{1788D2E3-6995-124A-B58A-C90609862015}" dt="2022-07-12T21:18:41.384" v="3300" actId="2711"/>
          <ac:spMkLst>
            <pc:docMk/>
            <pc:sldMk cId="1170543875" sldId="2147469421"/>
            <ac:spMk id="3" creationId="{BDCDEAF0-602F-FC4C-B3C8-7B7925C2C666}"/>
          </ac:spMkLst>
        </pc:spChg>
        <pc:spChg chg="mod">
          <ac:chgData name="Michael Epping" userId="cbf81d19-3e8b-4253-bf28-e69c51756f35" providerId="ADAL" clId="{1788D2E3-6995-124A-B58A-C90609862015}" dt="2022-07-12T21:18:41.384" v="3300" actId="2711"/>
          <ac:spMkLst>
            <pc:docMk/>
            <pc:sldMk cId="1170543875" sldId="2147469421"/>
            <ac:spMk id="15" creationId="{4F562048-93CB-8547-9996-7754910E3341}"/>
          </ac:spMkLst>
        </pc:spChg>
        <pc:spChg chg="mod">
          <ac:chgData name="Michael Epping" userId="cbf81d19-3e8b-4253-bf28-e69c51756f35" providerId="ADAL" clId="{1788D2E3-6995-124A-B58A-C90609862015}" dt="2022-07-12T21:18:41.384" v="3300" actId="2711"/>
          <ac:spMkLst>
            <pc:docMk/>
            <pc:sldMk cId="1170543875" sldId="2147469421"/>
            <ac:spMk id="16" creationId="{F6961BE2-9D41-D446-A071-E5CA98EDCB2B}"/>
          </ac:spMkLst>
        </pc:spChg>
        <pc:spChg chg="mod">
          <ac:chgData name="Michael Epping" userId="cbf81d19-3e8b-4253-bf28-e69c51756f35" providerId="ADAL" clId="{1788D2E3-6995-124A-B58A-C90609862015}" dt="2022-07-12T21:18:41.384" v="3300" actId="2711"/>
          <ac:spMkLst>
            <pc:docMk/>
            <pc:sldMk cId="1170543875" sldId="2147469421"/>
            <ac:spMk id="17" creationId="{A0F29142-E39A-F346-B703-F0790E8FBCB3}"/>
          </ac:spMkLst>
        </pc:spChg>
        <pc:spChg chg="mod">
          <ac:chgData name="Michael Epping" userId="cbf81d19-3e8b-4253-bf28-e69c51756f35" providerId="ADAL" clId="{1788D2E3-6995-124A-B58A-C90609862015}" dt="2022-07-12T21:18:41.384" v="3300" actId="2711"/>
          <ac:spMkLst>
            <pc:docMk/>
            <pc:sldMk cId="1170543875" sldId="2147469421"/>
            <ac:spMk id="25" creationId="{57B1701C-3373-9148-A2FB-943C38FA526C}"/>
          </ac:spMkLst>
        </pc:spChg>
        <pc:spChg chg="mod">
          <ac:chgData name="Michael Epping" userId="cbf81d19-3e8b-4253-bf28-e69c51756f35" providerId="ADAL" clId="{1788D2E3-6995-124A-B58A-C90609862015}" dt="2022-07-12T21:18:41.384" v="3300" actId="2711"/>
          <ac:spMkLst>
            <pc:docMk/>
            <pc:sldMk cId="1170543875" sldId="2147469421"/>
            <ac:spMk id="40" creationId="{0722EC0E-BDCC-EE4F-8792-9E2387CFD195}"/>
          </ac:spMkLst>
        </pc:spChg>
        <pc:spChg chg="mod">
          <ac:chgData name="Michael Epping" userId="cbf81d19-3e8b-4253-bf28-e69c51756f35" providerId="ADAL" clId="{1788D2E3-6995-124A-B58A-C90609862015}" dt="2022-07-12T21:18:41.384" v="3300" actId="2711"/>
          <ac:spMkLst>
            <pc:docMk/>
            <pc:sldMk cId="1170543875" sldId="2147469421"/>
            <ac:spMk id="64" creationId="{9C424F91-2280-304F-827B-51E012F46D75}"/>
          </ac:spMkLst>
        </pc:spChg>
        <pc:spChg chg="mod">
          <ac:chgData name="Michael Epping" userId="cbf81d19-3e8b-4253-bf28-e69c51756f35" providerId="ADAL" clId="{1788D2E3-6995-124A-B58A-C90609862015}" dt="2022-07-12T21:18:41.384" v="3300" actId="2711"/>
          <ac:spMkLst>
            <pc:docMk/>
            <pc:sldMk cId="1170543875" sldId="2147469421"/>
            <ac:spMk id="126" creationId="{A48A8579-3183-454A-8279-38E3B55D4544}"/>
          </ac:spMkLst>
        </pc:spChg>
        <pc:spChg chg="mod">
          <ac:chgData name="Michael Epping" userId="cbf81d19-3e8b-4253-bf28-e69c51756f35" providerId="ADAL" clId="{1788D2E3-6995-124A-B58A-C90609862015}" dt="2022-07-12T21:18:51.987" v="3301" actId="2711"/>
          <ac:spMkLst>
            <pc:docMk/>
            <pc:sldMk cId="1170543875" sldId="2147469421"/>
            <ac:spMk id="130" creationId="{D0147DD1-1D30-6D44-A508-EA9CA3F7960E}"/>
          </ac:spMkLst>
        </pc:spChg>
        <pc:spChg chg="mod">
          <ac:chgData name="Michael Epping" userId="cbf81d19-3e8b-4253-bf28-e69c51756f35" providerId="ADAL" clId="{1788D2E3-6995-124A-B58A-C90609862015}" dt="2022-07-12T21:18:41.384" v="3300" actId="2711"/>
          <ac:spMkLst>
            <pc:docMk/>
            <pc:sldMk cId="1170543875" sldId="2147469421"/>
            <ac:spMk id="136" creationId="{977E0EEB-8434-794B-8D46-DAB29D4839C3}"/>
          </ac:spMkLst>
        </pc:spChg>
        <pc:spChg chg="mod">
          <ac:chgData name="Michael Epping" userId="cbf81d19-3e8b-4253-bf28-e69c51756f35" providerId="ADAL" clId="{1788D2E3-6995-124A-B58A-C90609862015}" dt="2022-07-12T21:18:41.384" v="3300" actId="2711"/>
          <ac:spMkLst>
            <pc:docMk/>
            <pc:sldMk cId="1170543875" sldId="2147469421"/>
            <ac:spMk id="137" creationId="{DB687FF8-7BA4-8649-BA5F-D0CA788F456B}"/>
          </ac:spMkLst>
        </pc:spChg>
        <pc:spChg chg="mod">
          <ac:chgData name="Michael Epping" userId="cbf81d19-3e8b-4253-bf28-e69c51756f35" providerId="ADAL" clId="{1788D2E3-6995-124A-B58A-C90609862015}" dt="2022-07-12T21:18:41.384" v="3300" actId="2711"/>
          <ac:spMkLst>
            <pc:docMk/>
            <pc:sldMk cId="1170543875" sldId="2147469421"/>
            <ac:spMk id="139" creationId="{A3DDFB4A-AA77-4646-B76C-A7E2BCD8EC74}"/>
          </ac:spMkLst>
        </pc:spChg>
        <pc:spChg chg="mod">
          <ac:chgData name="Michael Epping" userId="cbf81d19-3e8b-4253-bf28-e69c51756f35" providerId="ADAL" clId="{1788D2E3-6995-124A-B58A-C90609862015}" dt="2022-07-12T21:18:41.384" v="3300" actId="2711"/>
          <ac:spMkLst>
            <pc:docMk/>
            <pc:sldMk cId="1170543875" sldId="2147469421"/>
            <ac:spMk id="140" creationId="{FDDD18CC-67EE-074E-A330-5399FEF97371}"/>
          </ac:spMkLst>
        </pc:spChg>
        <pc:spChg chg="mod">
          <ac:chgData name="Michael Epping" userId="cbf81d19-3e8b-4253-bf28-e69c51756f35" providerId="ADAL" clId="{1788D2E3-6995-124A-B58A-C90609862015}" dt="2022-07-12T21:18:41.384" v="3300" actId="2711"/>
          <ac:spMkLst>
            <pc:docMk/>
            <pc:sldMk cId="1170543875" sldId="2147469421"/>
            <ac:spMk id="141" creationId="{45D64E0B-1546-7B46-AAFF-5B5182E4C2C0}"/>
          </ac:spMkLst>
        </pc:spChg>
        <pc:spChg chg="mod">
          <ac:chgData name="Michael Epping" userId="cbf81d19-3e8b-4253-bf28-e69c51756f35" providerId="ADAL" clId="{1788D2E3-6995-124A-B58A-C90609862015}" dt="2022-07-12T21:18:41.384" v="3300" actId="2711"/>
          <ac:spMkLst>
            <pc:docMk/>
            <pc:sldMk cId="1170543875" sldId="2147469421"/>
            <ac:spMk id="144" creationId="{446FEF6C-76B5-0C4C-A024-93664B3D1C52}"/>
          </ac:spMkLst>
        </pc:spChg>
        <pc:grpChg chg="mod">
          <ac:chgData name="Michael Epping" userId="cbf81d19-3e8b-4253-bf28-e69c51756f35" providerId="ADAL" clId="{1788D2E3-6995-124A-B58A-C90609862015}" dt="2022-07-12T21:18:41.384" v="3300" actId="2711"/>
          <ac:grpSpMkLst>
            <pc:docMk/>
            <pc:sldMk cId="1170543875" sldId="2147469421"/>
            <ac:grpSpMk id="23" creationId="{0C6376A1-8A18-754D-9FFB-1767A4A4D018}"/>
          </ac:grpSpMkLst>
        </pc:grpChg>
        <pc:grpChg chg="mod">
          <ac:chgData name="Michael Epping" userId="cbf81d19-3e8b-4253-bf28-e69c51756f35" providerId="ADAL" clId="{1788D2E3-6995-124A-B58A-C90609862015}" dt="2022-07-12T21:18:41.384" v="3300" actId="2711"/>
          <ac:grpSpMkLst>
            <pc:docMk/>
            <pc:sldMk cId="1170543875" sldId="2147469421"/>
            <ac:grpSpMk id="26" creationId="{9FAA2952-BDAD-2C47-AB15-24AD95B7F3E8}"/>
          </ac:grpSpMkLst>
        </pc:grpChg>
        <pc:grpChg chg="mod">
          <ac:chgData name="Michael Epping" userId="cbf81d19-3e8b-4253-bf28-e69c51756f35" providerId="ADAL" clId="{1788D2E3-6995-124A-B58A-C90609862015}" dt="2022-07-12T21:18:41.384" v="3300" actId="2711"/>
          <ac:grpSpMkLst>
            <pc:docMk/>
            <pc:sldMk cId="1170543875" sldId="2147469421"/>
            <ac:grpSpMk id="27" creationId="{E4275DA1-3A68-F241-8637-ECC35EE56D31}"/>
          </ac:grpSpMkLst>
        </pc:grpChg>
        <pc:grpChg chg="mod">
          <ac:chgData name="Michael Epping" userId="cbf81d19-3e8b-4253-bf28-e69c51756f35" providerId="ADAL" clId="{1788D2E3-6995-124A-B58A-C90609862015}" dt="2022-07-12T21:18:41.384" v="3300" actId="2711"/>
          <ac:grpSpMkLst>
            <pc:docMk/>
            <pc:sldMk cId="1170543875" sldId="2147469421"/>
            <ac:grpSpMk id="41" creationId="{3C94447A-B01B-2A45-AFE3-2F555C467919}"/>
          </ac:grpSpMkLst>
        </pc:grpChg>
        <pc:cxnChg chg="mod">
          <ac:chgData name="Michael Epping" userId="cbf81d19-3e8b-4253-bf28-e69c51756f35" providerId="ADAL" clId="{1788D2E3-6995-124A-B58A-C90609862015}" dt="2022-07-12T21:18:41.384" v="3300" actId="2711"/>
          <ac:cxnSpMkLst>
            <pc:docMk/>
            <pc:sldMk cId="1170543875" sldId="2147469421"/>
            <ac:cxnSpMk id="29" creationId="{2BBA9375-C333-184C-98CA-A4B2CDA42D73}"/>
          </ac:cxnSpMkLst>
        </pc:cxnChg>
        <pc:cxnChg chg="mod">
          <ac:chgData name="Michael Epping" userId="cbf81d19-3e8b-4253-bf28-e69c51756f35" providerId="ADAL" clId="{1788D2E3-6995-124A-B58A-C90609862015}" dt="2022-07-12T21:18:41.384" v="3300" actId="2711"/>
          <ac:cxnSpMkLst>
            <pc:docMk/>
            <pc:sldMk cId="1170543875" sldId="2147469421"/>
            <ac:cxnSpMk id="35" creationId="{7EB80C84-41B1-F747-B971-6DE53F94F78D}"/>
          </ac:cxnSpMkLst>
        </pc:cxnChg>
        <pc:cxnChg chg="mod">
          <ac:chgData name="Michael Epping" userId="cbf81d19-3e8b-4253-bf28-e69c51756f35" providerId="ADAL" clId="{1788D2E3-6995-124A-B58A-C90609862015}" dt="2022-07-12T21:18:41.384" v="3300" actId="2711"/>
          <ac:cxnSpMkLst>
            <pc:docMk/>
            <pc:sldMk cId="1170543875" sldId="2147469421"/>
            <ac:cxnSpMk id="39" creationId="{7429E1E3-4985-324A-BD26-CFE2002296ED}"/>
          </ac:cxnSpMkLst>
        </pc:cxnChg>
        <pc:cxnChg chg="mod">
          <ac:chgData name="Michael Epping" userId="cbf81d19-3e8b-4253-bf28-e69c51756f35" providerId="ADAL" clId="{1788D2E3-6995-124A-B58A-C90609862015}" dt="2022-07-12T21:18:41.384" v="3300" actId="2711"/>
          <ac:cxnSpMkLst>
            <pc:docMk/>
            <pc:sldMk cId="1170543875" sldId="2147469421"/>
            <ac:cxnSpMk id="44" creationId="{2F9FF6CF-786C-4246-BB44-19894633C821}"/>
          </ac:cxnSpMkLst>
        </pc:cxnChg>
        <pc:cxnChg chg="mod">
          <ac:chgData name="Michael Epping" userId="cbf81d19-3e8b-4253-bf28-e69c51756f35" providerId="ADAL" clId="{1788D2E3-6995-124A-B58A-C90609862015}" dt="2022-07-12T21:18:41.384" v="3300" actId="2711"/>
          <ac:cxnSpMkLst>
            <pc:docMk/>
            <pc:sldMk cId="1170543875" sldId="2147469421"/>
            <ac:cxnSpMk id="50" creationId="{33E5D250-D2BD-D94D-80E9-0F42F7E81330}"/>
          </ac:cxnSpMkLst>
        </pc:cxnChg>
        <pc:cxnChg chg="mod">
          <ac:chgData name="Michael Epping" userId="cbf81d19-3e8b-4253-bf28-e69c51756f35" providerId="ADAL" clId="{1788D2E3-6995-124A-B58A-C90609862015}" dt="2022-07-12T21:18:41.384" v="3300" actId="2711"/>
          <ac:cxnSpMkLst>
            <pc:docMk/>
            <pc:sldMk cId="1170543875" sldId="2147469421"/>
            <ac:cxnSpMk id="52" creationId="{5F81996B-72FE-4149-82F9-53EB46D8BB6A}"/>
          </ac:cxnSpMkLst>
        </pc:cxnChg>
        <pc:cxnChg chg="mod">
          <ac:chgData name="Michael Epping" userId="cbf81d19-3e8b-4253-bf28-e69c51756f35" providerId="ADAL" clId="{1788D2E3-6995-124A-B58A-C90609862015}" dt="2022-07-12T21:18:41.384" v="3300" actId="2711"/>
          <ac:cxnSpMkLst>
            <pc:docMk/>
            <pc:sldMk cId="1170543875" sldId="2147469421"/>
            <ac:cxnSpMk id="55" creationId="{C57AA004-965D-DE43-BFC1-2A88C989ADED}"/>
          </ac:cxnSpMkLst>
        </pc:cxnChg>
        <pc:cxnChg chg="mod">
          <ac:chgData name="Michael Epping" userId="cbf81d19-3e8b-4253-bf28-e69c51756f35" providerId="ADAL" clId="{1788D2E3-6995-124A-B58A-C90609862015}" dt="2022-07-12T21:18:41.384" v="3300" actId="2711"/>
          <ac:cxnSpMkLst>
            <pc:docMk/>
            <pc:sldMk cId="1170543875" sldId="2147469421"/>
            <ac:cxnSpMk id="57" creationId="{A0A6C994-7ACB-C345-A632-1B934665C46A}"/>
          </ac:cxnSpMkLst>
        </pc:cxnChg>
        <pc:cxnChg chg="mod">
          <ac:chgData name="Michael Epping" userId="cbf81d19-3e8b-4253-bf28-e69c51756f35" providerId="ADAL" clId="{1788D2E3-6995-124A-B58A-C90609862015}" dt="2022-07-12T21:18:41.384" v="3300" actId="2711"/>
          <ac:cxnSpMkLst>
            <pc:docMk/>
            <pc:sldMk cId="1170543875" sldId="2147469421"/>
            <ac:cxnSpMk id="138" creationId="{7D8DCFB4-7230-B949-90A3-A831079B3548}"/>
          </ac:cxnSpMkLst>
        </pc:cxnChg>
      </pc:sldChg>
      <pc:sldChg chg="add del">
        <pc:chgData name="Michael Epping" userId="cbf81d19-3e8b-4253-bf28-e69c51756f35" providerId="ADAL" clId="{1788D2E3-6995-124A-B58A-C90609862015}" dt="2022-07-10T20:31:47.053" v="980" actId="2696"/>
        <pc:sldMkLst>
          <pc:docMk/>
          <pc:sldMk cId="401889475" sldId="2147469422"/>
        </pc:sldMkLst>
      </pc:sldChg>
      <pc:sldChg chg="del">
        <pc:chgData name="Michael Epping" userId="cbf81d19-3e8b-4253-bf28-e69c51756f35" providerId="ADAL" clId="{1788D2E3-6995-124A-B58A-C90609862015}" dt="2022-07-10T20:31:52.694" v="981" actId="2696"/>
        <pc:sldMkLst>
          <pc:docMk/>
          <pc:sldMk cId="1872202668" sldId="2147469423"/>
        </pc:sldMkLst>
      </pc:sldChg>
      <pc:sldChg chg="del">
        <pc:chgData name="Michael Epping" userId="cbf81d19-3e8b-4253-bf28-e69c51756f35" providerId="ADAL" clId="{1788D2E3-6995-124A-B58A-C90609862015}" dt="2022-07-10T21:42:05.988" v="2226" actId="2696"/>
        <pc:sldMkLst>
          <pc:docMk/>
          <pc:sldMk cId="3045306528" sldId="2147469424"/>
        </pc:sldMkLst>
      </pc:sldChg>
      <pc:sldChg chg="modSp mod">
        <pc:chgData name="Michael Epping" userId="cbf81d19-3e8b-4253-bf28-e69c51756f35" providerId="ADAL" clId="{1788D2E3-6995-124A-B58A-C90609862015}" dt="2022-07-10T20:20:29.646" v="882" actId="20577"/>
        <pc:sldMkLst>
          <pc:docMk/>
          <pc:sldMk cId="1774222547" sldId="2147469426"/>
        </pc:sldMkLst>
        <pc:spChg chg="mod">
          <ac:chgData name="Michael Epping" userId="cbf81d19-3e8b-4253-bf28-e69c51756f35" providerId="ADAL" clId="{1788D2E3-6995-124A-B58A-C90609862015}" dt="2022-07-10T20:20:29.646" v="882" actId="20577"/>
          <ac:spMkLst>
            <pc:docMk/>
            <pc:sldMk cId="1774222547" sldId="2147469426"/>
            <ac:spMk id="3" creationId="{0224D68C-E106-1847-ACD2-10F9FB4992B4}"/>
          </ac:spMkLst>
        </pc:spChg>
      </pc:sldChg>
      <pc:sldChg chg="del">
        <pc:chgData name="Michael Epping" userId="cbf81d19-3e8b-4253-bf28-e69c51756f35" providerId="ADAL" clId="{1788D2E3-6995-124A-B58A-C90609862015}" dt="2022-07-10T21:42:35.862" v="2230" actId="2696"/>
        <pc:sldMkLst>
          <pc:docMk/>
          <pc:sldMk cId="1625984826" sldId="2147469427"/>
        </pc:sldMkLst>
      </pc:sldChg>
      <pc:sldChg chg="modSp mod delCm">
        <pc:chgData name="Michael Epping" userId="cbf81d19-3e8b-4253-bf28-e69c51756f35" providerId="ADAL" clId="{1788D2E3-6995-124A-B58A-C90609862015}" dt="2022-07-10T20:48:44.940" v="1100"/>
        <pc:sldMkLst>
          <pc:docMk/>
          <pc:sldMk cId="1444249255" sldId="2147469428"/>
        </pc:sldMkLst>
        <pc:spChg chg="mod">
          <ac:chgData name="Michael Epping" userId="cbf81d19-3e8b-4253-bf28-e69c51756f35" providerId="ADAL" clId="{1788D2E3-6995-124A-B58A-C90609862015}" dt="2022-07-10T20:20:34.790" v="883" actId="20577"/>
          <ac:spMkLst>
            <pc:docMk/>
            <pc:sldMk cId="1444249255" sldId="2147469428"/>
            <ac:spMk id="3" creationId="{0224D68C-E106-1847-ACD2-10F9FB4992B4}"/>
          </ac:spMkLst>
        </pc:spChg>
      </pc:sldChg>
      <pc:sldChg chg="setBg delCm">
        <pc:chgData name="Michael Epping" userId="cbf81d19-3e8b-4253-bf28-e69c51756f35" providerId="ADAL" clId="{1788D2E3-6995-124A-B58A-C90609862015}" dt="2022-07-10T20:48:44.940" v="1100"/>
        <pc:sldMkLst>
          <pc:docMk/>
          <pc:sldMk cId="43019343" sldId="2147469429"/>
        </pc:sldMkLst>
      </pc:sldChg>
      <pc:sldChg chg="del">
        <pc:chgData name="Michael Epping" userId="cbf81d19-3e8b-4253-bf28-e69c51756f35" providerId="ADAL" clId="{1788D2E3-6995-124A-B58A-C90609862015}" dt="2022-07-10T20:28:10.295" v="901" actId="2696"/>
        <pc:sldMkLst>
          <pc:docMk/>
          <pc:sldMk cId="3266658702" sldId="2147469430"/>
        </pc:sldMkLst>
      </pc:sldChg>
      <pc:sldChg chg="modSp mod delCm">
        <pc:chgData name="Michael Epping" userId="cbf81d19-3e8b-4253-bf28-e69c51756f35" providerId="ADAL" clId="{1788D2E3-6995-124A-B58A-C90609862015}" dt="2022-07-10T20:48:44.940" v="1100"/>
        <pc:sldMkLst>
          <pc:docMk/>
          <pc:sldMk cId="3808593512" sldId="2147469431"/>
        </pc:sldMkLst>
        <pc:spChg chg="mod">
          <ac:chgData name="Michael Epping" userId="cbf81d19-3e8b-4253-bf28-e69c51756f35" providerId="ADAL" clId="{1788D2E3-6995-124A-B58A-C90609862015}" dt="2022-07-10T20:20:45.803" v="886" actId="20577"/>
          <ac:spMkLst>
            <pc:docMk/>
            <pc:sldMk cId="3808593512" sldId="2147469431"/>
            <ac:spMk id="3" creationId="{0224D68C-E106-1847-ACD2-10F9FB4992B4}"/>
          </ac:spMkLst>
        </pc:spChg>
      </pc:sldChg>
      <pc:sldChg chg="delCm">
        <pc:chgData name="Michael Epping" userId="cbf81d19-3e8b-4253-bf28-e69c51756f35" providerId="ADAL" clId="{1788D2E3-6995-124A-B58A-C90609862015}" dt="2022-07-10T20:48:44.940" v="1100"/>
        <pc:sldMkLst>
          <pc:docMk/>
          <pc:sldMk cId="1855845642" sldId="2147469433"/>
        </pc:sldMkLst>
      </pc:sldChg>
      <pc:sldChg chg="del">
        <pc:chgData name="Michael Epping" userId="cbf81d19-3e8b-4253-bf28-e69c51756f35" providerId="ADAL" clId="{1788D2E3-6995-124A-B58A-C90609862015}" dt="2022-07-10T21:42:35.862" v="2230" actId="2696"/>
        <pc:sldMkLst>
          <pc:docMk/>
          <pc:sldMk cId="1369804147" sldId="2147469434"/>
        </pc:sldMkLst>
      </pc:sldChg>
      <pc:sldChg chg="modSp mod">
        <pc:chgData name="Michael Epping" userId="cbf81d19-3e8b-4253-bf28-e69c51756f35" providerId="ADAL" clId="{1788D2E3-6995-124A-B58A-C90609862015}" dt="2022-07-10T20:29:51.591" v="973" actId="14100"/>
        <pc:sldMkLst>
          <pc:docMk/>
          <pc:sldMk cId="1729833182" sldId="2147469438"/>
        </pc:sldMkLst>
        <pc:spChg chg="mod">
          <ac:chgData name="Michael Epping" userId="cbf81d19-3e8b-4253-bf28-e69c51756f35" providerId="ADAL" clId="{1788D2E3-6995-124A-B58A-C90609862015}" dt="2022-07-10T20:29:51.591" v="973" actId="14100"/>
          <ac:spMkLst>
            <pc:docMk/>
            <pc:sldMk cId="1729833182" sldId="2147469438"/>
            <ac:spMk id="61" creationId="{D0E5F071-9DF5-6C47-9C82-DD6B07FC72CE}"/>
          </ac:spMkLst>
        </pc:spChg>
        <pc:picChg chg="mod">
          <ac:chgData name="Michael Epping" userId="cbf81d19-3e8b-4253-bf28-e69c51756f35" providerId="ADAL" clId="{1788D2E3-6995-124A-B58A-C90609862015}" dt="2022-07-10T20:29:45.850" v="972" actId="1076"/>
          <ac:picMkLst>
            <pc:docMk/>
            <pc:sldMk cId="1729833182" sldId="2147469438"/>
            <ac:picMk id="3" creationId="{C712B4BE-8D2E-8F4E-9D6E-CEA0BD7417C2}"/>
          </ac:picMkLst>
        </pc:picChg>
      </pc:sldChg>
      <pc:sldChg chg="modSp delCm">
        <pc:chgData name="Michael Epping" userId="cbf81d19-3e8b-4253-bf28-e69c51756f35" providerId="ADAL" clId="{1788D2E3-6995-124A-B58A-C90609862015}" dt="2022-07-10T20:48:44.940" v="1100"/>
        <pc:sldMkLst>
          <pc:docMk/>
          <pc:sldMk cId="1998277453" sldId="2147469439"/>
        </pc:sldMkLst>
        <pc:spChg chg="mod">
          <ac:chgData name="Michael Epping" userId="cbf81d19-3e8b-4253-bf28-e69c51756f35" providerId="ADAL" clId="{1788D2E3-6995-124A-B58A-C90609862015}" dt="2022-07-10T20:29:10.329" v="969" actId="20577"/>
          <ac:spMkLst>
            <pc:docMk/>
            <pc:sldMk cId="1998277453" sldId="2147469439"/>
            <ac:spMk id="4" creationId="{2BB58E9E-745C-3E4B-9497-75891C80C657}"/>
          </ac:spMkLst>
        </pc:spChg>
      </pc:sldChg>
      <pc:sldChg chg="del">
        <pc:chgData name="Michael Epping" userId="cbf81d19-3e8b-4253-bf28-e69c51756f35" providerId="ADAL" clId="{1788D2E3-6995-124A-B58A-C90609862015}" dt="2022-07-10T20:28:14.119" v="902" actId="2696"/>
        <pc:sldMkLst>
          <pc:docMk/>
          <pc:sldMk cId="2170642321" sldId="2147469440"/>
        </pc:sldMkLst>
      </pc:sldChg>
      <pc:sldChg chg="modSp mod">
        <pc:chgData name="Michael Epping" userId="cbf81d19-3e8b-4253-bf28-e69c51756f35" providerId="ADAL" clId="{1788D2E3-6995-124A-B58A-C90609862015}" dt="2022-07-12T20:52:12.827" v="3217" actId="113"/>
        <pc:sldMkLst>
          <pc:docMk/>
          <pc:sldMk cId="1721571242" sldId="2147469441"/>
        </pc:sldMkLst>
        <pc:spChg chg="mod">
          <ac:chgData name="Michael Epping" userId="cbf81d19-3e8b-4253-bf28-e69c51756f35" providerId="ADAL" clId="{1788D2E3-6995-124A-B58A-C90609862015}" dt="2022-07-10T20:30:21.469" v="975" actId="20577"/>
          <ac:spMkLst>
            <pc:docMk/>
            <pc:sldMk cId="1721571242" sldId="2147469441"/>
            <ac:spMk id="3" creationId="{0224D68C-E106-1847-ACD2-10F9FB4992B4}"/>
          </ac:spMkLst>
        </pc:spChg>
        <pc:spChg chg="mod">
          <ac:chgData name="Michael Epping" userId="cbf81d19-3e8b-4253-bf28-e69c51756f35" providerId="ADAL" clId="{1788D2E3-6995-124A-B58A-C90609862015}" dt="2022-07-12T20:52:12.827" v="3217" actId="113"/>
          <ac:spMkLst>
            <pc:docMk/>
            <pc:sldMk cId="1721571242" sldId="2147469441"/>
            <ac:spMk id="4" creationId="{2BB58E9E-745C-3E4B-9497-75891C80C657}"/>
          </ac:spMkLst>
        </pc:spChg>
      </pc:sldChg>
      <pc:sldChg chg="addSp modSp mod setBg">
        <pc:chgData name="Michael Epping" userId="cbf81d19-3e8b-4253-bf28-e69c51756f35" providerId="ADAL" clId="{1788D2E3-6995-124A-B58A-C90609862015}" dt="2022-07-12T21:16:52.155" v="3291" actId="2711"/>
        <pc:sldMkLst>
          <pc:docMk/>
          <pc:sldMk cId="2614232092" sldId="2147469442"/>
        </pc:sldMkLst>
        <pc:spChg chg="mod">
          <ac:chgData name="Michael Epping" userId="cbf81d19-3e8b-4253-bf28-e69c51756f35" providerId="ADAL" clId="{1788D2E3-6995-124A-B58A-C90609862015}" dt="2022-07-12T21:16:52.155" v="3291" actId="2711"/>
          <ac:spMkLst>
            <pc:docMk/>
            <pc:sldMk cId="2614232092" sldId="2147469442"/>
            <ac:spMk id="2" creationId="{6492137D-B2C6-9C4A-887A-AF5BD890046C}"/>
          </ac:spMkLst>
        </pc:spChg>
        <pc:spChg chg="add mod">
          <ac:chgData name="Michael Epping" userId="cbf81d19-3e8b-4253-bf28-e69c51756f35" providerId="ADAL" clId="{1788D2E3-6995-124A-B58A-C90609862015}" dt="2022-07-12T21:16:52.155" v="3291" actId="2711"/>
          <ac:spMkLst>
            <pc:docMk/>
            <pc:sldMk cId="2614232092" sldId="2147469442"/>
            <ac:spMk id="4" creationId="{BCB949B3-D9BD-27E3-77E6-A2EA35EFA603}"/>
          </ac:spMkLst>
        </pc:spChg>
        <pc:spChg chg="mod">
          <ac:chgData name="Michael Epping" userId="cbf81d19-3e8b-4253-bf28-e69c51756f35" providerId="ADAL" clId="{1788D2E3-6995-124A-B58A-C90609862015}" dt="2022-07-12T21:16:52.155" v="3291" actId="2711"/>
          <ac:spMkLst>
            <pc:docMk/>
            <pc:sldMk cId="2614232092" sldId="2147469442"/>
            <ac:spMk id="16" creationId="{F6961BE2-9D41-D446-A071-E5CA98EDCB2B}"/>
          </ac:spMkLst>
        </pc:spChg>
        <pc:spChg chg="mod">
          <ac:chgData name="Michael Epping" userId="cbf81d19-3e8b-4253-bf28-e69c51756f35" providerId="ADAL" clId="{1788D2E3-6995-124A-B58A-C90609862015}" dt="2022-07-12T21:16:52.155" v="3291" actId="2711"/>
          <ac:spMkLst>
            <pc:docMk/>
            <pc:sldMk cId="2614232092" sldId="2147469442"/>
            <ac:spMk id="18" creationId="{376D30B1-5A58-8048-A48E-51DA926CF989}"/>
          </ac:spMkLst>
        </pc:spChg>
        <pc:spChg chg="mod">
          <ac:chgData name="Michael Epping" userId="cbf81d19-3e8b-4253-bf28-e69c51756f35" providerId="ADAL" clId="{1788D2E3-6995-124A-B58A-C90609862015}" dt="2022-07-12T21:16:52.155" v="3291" actId="2711"/>
          <ac:spMkLst>
            <pc:docMk/>
            <pc:sldMk cId="2614232092" sldId="2147469442"/>
            <ac:spMk id="24" creationId="{9D356A65-124B-D846-81A7-54DB33B12A81}"/>
          </ac:spMkLst>
        </pc:spChg>
        <pc:spChg chg="mod">
          <ac:chgData name="Michael Epping" userId="cbf81d19-3e8b-4253-bf28-e69c51756f35" providerId="ADAL" clId="{1788D2E3-6995-124A-B58A-C90609862015}" dt="2022-07-12T21:16:52.155" v="3291" actId="2711"/>
          <ac:spMkLst>
            <pc:docMk/>
            <pc:sldMk cId="2614232092" sldId="2147469442"/>
            <ac:spMk id="25" creationId="{57B1701C-3373-9148-A2FB-943C38FA526C}"/>
          </ac:spMkLst>
        </pc:spChg>
        <pc:spChg chg="mod">
          <ac:chgData name="Michael Epping" userId="cbf81d19-3e8b-4253-bf28-e69c51756f35" providerId="ADAL" clId="{1788D2E3-6995-124A-B58A-C90609862015}" dt="2022-07-12T21:16:37.788" v="3290" actId="2711"/>
          <ac:spMkLst>
            <pc:docMk/>
            <pc:sldMk cId="2614232092" sldId="2147469442"/>
            <ac:spMk id="130" creationId="{D0147DD1-1D30-6D44-A508-EA9CA3F7960E}"/>
          </ac:spMkLst>
        </pc:spChg>
        <pc:spChg chg="mod">
          <ac:chgData name="Michael Epping" userId="cbf81d19-3e8b-4253-bf28-e69c51756f35" providerId="ADAL" clId="{1788D2E3-6995-124A-B58A-C90609862015}" dt="2022-07-12T21:16:52.155" v="3291" actId="2711"/>
          <ac:spMkLst>
            <pc:docMk/>
            <pc:sldMk cId="2614232092" sldId="2147469442"/>
            <ac:spMk id="161" creationId="{4273EE40-642B-B643-A270-9A0C8F9D3A0C}"/>
          </ac:spMkLst>
        </pc:spChg>
        <pc:spChg chg="mod">
          <ac:chgData name="Michael Epping" userId="cbf81d19-3e8b-4253-bf28-e69c51756f35" providerId="ADAL" clId="{1788D2E3-6995-124A-B58A-C90609862015}" dt="2022-07-12T21:16:52.155" v="3291" actId="2711"/>
          <ac:spMkLst>
            <pc:docMk/>
            <pc:sldMk cId="2614232092" sldId="2147469442"/>
            <ac:spMk id="163" creationId="{DF6F44A4-2A24-E640-A6C0-DA935DA85F40}"/>
          </ac:spMkLst>
        </pc:spChg>
        <pc:grpChg chg="mod">
          <ac:chgData name="Michael Epping" userId="cbf81d19-3e8b-4253-bf28-e69c51756f35" providerId="ADAL" clId="{1788D2E3-6995-124A-B58A-C90609862015}" dt="2022-07-12T21:16:52.155" v="3291" actId="2711"/>
          <ac:grpSpMkLst>
            <pc:docMk/>
            <pc:sldMk cId="2614232092" sldId="2147469442"/>
            <ac:grpSpMk id="6" creationId="{6BCF1990-6A33-A04A-A7E7-2CCE4E9FFF70}"/>
          </ac:grpSpMkLst>
        </pc:grpChg>
        <pc:grpChg chg="mod">
          <ac:chgData name="Michael Epping" userId="cbf81d19-3e8b-4253-bf28-e69c51756f35" providerId="ADAL" clId="{1788D2E3-6995-124A-B58A-C90609862015}" dt="2022-07-12T21:16:52.155" v="3291" actId="2711"/>
          <ac:grpSpMkLst>
            <pc:docMk/>
            <pc:sldMk cId="2614232092" sldId="2147469442"/>
            <ac:grpSpMk id="23" creationId="{0C6376A1-8A18-754D-9FFB-1767A4A4D018}"/>
          </ac:grpSpMkLst>
        </pc:grpChg>
        <pc:grpChg chg="mod">
          <ac:chgData name="Michael Epping" userId="cbf81d19-3e8b-4253-bf28-e69c51756f35" providerId="ADAL" clId="{1788D2E3-6995-124A-B58A-C90609862015}" dt="2022-07-12T21:16:52.155" v="3291" actId="2711"/>
          <ac:grpSpMkLst>
            <pc:docMk/>
            <pc:sldMk cId="2614232092" sldId="2147469442"/>
            <ac:grpSpMk id="26" creationId="{9FAA2952-BDAD-2C47-AB15-24AD95B7F3E8}"/>
          </ac:grpSpMkLst>
        </pc:grpChg>
        <pc:cxnChg chg="mod">
          <ac:chgData name="Michael Epping" userId="cbf81d19-3e8b-4253-bf28-e69c51756f35" providerId="ADAL" clId="{1788D2E3-6995-124A-B58A-C90609862015}" dt="2022-07-12T21:16:52.155" v="3291" actId="2711"/>
          <ac:cxnSpMkLst>
            <pc:docMk/>
            <pc:sldMk cId="2614232092" sldId="2147469442"/>
            <ac:cxnSpMk id="37" creationId="{DCCB424E-1459-7E48-86EE-02D91A680D0F}"/>
          </ac:cxnSpMkLst>
        </pc:cxnChg>
        <pc:cxnChg chg="mod">
          <ac:chgData name="Michael Epping" userId="cbf81d19-3e8b-4253-bf28-e69c51756f35" providerId="ADAL" clId="{1788D2E3-6995-124A-B58A-C90609862015}" dt="2022-07-12T21:16:52.155" v="3291" actId="2711"/>
          <ac:cxnSpMkLst>
            <pc:docMk/>
            <pc:sldMk cId="2614232092" sldId="2147469442"/>
            <ac:cxnSpMk id="39" creationId="{7429E1E3-4985-324A-BD26-CFE2002296ED}"/>
          </ac:cxnSpMkLst>
        </pc:cxnChg>
      </pc:sldChg>
      <pc:sldChg chg="modSp mod setBg">
        <pc:chgData name="Michael Epping" userId="cbf81d19-3e8b-4253-bf28-e69c51756f35" providerId="ADAL" clId="{1788D2E3-6995-124A-B58A-C90609862015}" dt="2022-07-12T21:17:41.246" v="3293" actId="2711"/>
        <pc:sldMkLst>
          <pc:docMk/>
          <pc:sldMk cId="152428496" sldId="2147469444"/>
        </pc:sldMkLst>
        <pc:spChg chg="mod">
          <ac:chgData name="Michael Epping" userId="cbf81d19-3e8b-4253-bf28-e69c51756f35" providerId="ADAL" clId="{1788D2E3-6995-124A-B58A-C90609862015}" dt="2022-07-12T21:17:41.246" v="3293" actId="2711"/>
          <ac:spMkLst>
            <pc:docMk/>
            <pc:sldMk cId="152428496" sldId="2147469444"/>
            <ac:spMk id="3" creationId="{718C4077-A0DA-944C-9D97-DBF50A3E8B47}"/>
          </ac:spMkLst>
        </pc:spChg>
        <pc:spChg chg="mod">
          <ac:chgData name="Michael Epping" userId="cbf81d19-3e8b-4253-bf28-e69c51756f35" providerId="ADAL" clId="{1788D2E3-6995-124A-B58A-C90609862015}" dt="2022-07-12T21:17:41.246" v="3293" actId="2711"/>
          <ac:spMkLst>
            <pc:docMk/>
            <pc:sldMk cId="152428496" sldId="2147469444"/>
            <ac:spMk id="16" creationId="{F6961BE2-9D41-D446-A071-E5CA98EDCB2B}"/>
          </ac:spMkLst>
        </pc:spChg>
        <pc:spChg chg="mod">
          <ac:chgData name="Michael Epping" userId="cbf81d19-3e8b-4253-bf28-e69c51756f35" providerId="ADAL" clId="{1788D2E3-6995-124A-B58A-C90609862015}" dt="2022-07-12T21:17:41.246" v="3293" actId="2711"/>
          <ac:spMkLst>
            <pc:docMk/>
            <pc:sldMk cId="152428496" sldId="2147469444"/>
            <ac:spMk id="24" creationId="{9D356A65-124B-D846-81A7-54DB33B12A81}"/>
          </ac:spMkLst>
        </pc:spChg>
        <pc:spChg chg="mod">
          <ac:chgData name="Michael Epping" userId="cbf81d19-3e8b-4253-bf28-e69c51756f35" providerId="ADAL" clId="{1788D2E3-6995-124A-B58A-C90609862015}" dt="2022-07-12T21:17:41.246" v="3293" actId="2711"/>
          <ac:spMkLst>
            <pc:docMk/>
            <pc:sldMk cId="152428496" sldId="2147469444"/>
            <ac:spMk id="25" creationId="{57B1701C-3373-9148-A2FB-943C38FA526C}"/>
          </ac:spMkLst>
        </pc:spChg>
        <pc:spChg chg="mod">
          <ac:chgData name="Michael Epping" userId="cbf81d19-3e8b-4253-bf28-e69c51756f35" providerId="ADAL" clId="{1788D2E3-6995-124A-B58A-C90609862015}" dt="2022-07-12T21:17:41.246" v="3293" actId="2711"/>
          <ac:spMkLst>
            <pc:docMk/>
            <pc:sldMk cId="152428496" sldId="2147469444"/>
            <ac:spMk id="28" creationId="{69A46AB7-D1E2-8043-A5F4-B68145B4F620}"/>
          </ac:spMkLst>
        </pc:spChg>
        <pc:spChg chg="mod">
          <ac:chgData name="Michael Epping" userId="cbf81d19-3e8b-4253-bf28-e69c51756f35" providerId="ADAL" clId="{1788D2E3-6995-124A-B58A-C90609862015}" dt="2022-07-12T21:17:41.246" v="3293" actId="2711"/>
          <ac:spMkLst>
            <pc:docMk/>
            <pc:sldMk cId="152428496" sldId="2147469444"/>
            <ac:spMk id="126" creationId="{A48A8579-3183-454A-8279-38E3B55D4544}"/>
          </ac:spMkLst>
        </pc:spChg>
        <pc:spChg chg="mod">
          <ac:chgData name="Michael Epping" userId="cbf81d19-3e8b-4253-bf28-e69c51756f35" providerId="ADAL" clId="{1788D2E3-6995-124A-B58A-C90609862015}" dt="2022-07-12T21:17:04.714" v="3292" actId="2711"/>
          <ac:spMkLst>
            <pc:docMk/>
            <pc:sldMk cId="152428496" sldId="2147469444"/>
            <ac:spMk id="130" creationId="{D0147DD1-1D30-6D44-A508-EA9CA3F7960E}"/>
          </ac:spMkLst>
        </pc:spChg>
        <pc:spChg chg="mod">
          <ac:chgData name="Michael Epping" userId="cbf81d19-3e8b-4253-bf28-e69c51756f35" providerId="ADAL" clId="{1788D2E3-6995-124A-B58A-C90609862015}" dt="2022-07-12T21:17:41.246" v="3293" actId="2711"/>
          <ac:spMkLst>
            <pc:docMk/>
            <pc:sldMk cId="152428496" sldId="2147469444"/>
            <ac:spMk id="144" creationId="{446FEF6C-76B5-0C4C-A024-93664B3D1C52}"/>
          </ac:spMkLst>
        </pc:spChg>
        <pc:spChg chg="mod">
          <ac:chgData name="Michael Epping" userId="cbf81d19-3e8b-4253-bf28-e69c51756f35" providerId="ADAL" clId="{1788D2E3-6995-124A-B58A-C90609862015}" dt="2022-07-12T21:17:41.246" v="3293" actId="2711"/>
          <ac:spMkLst>
            <pc:docMk/>
            <pc:sldMk cId="152428496" sldId="2147469444"/>
            <ac:spMk id="161" creationId="{4273EE40-642B-B643-A270-9A0C8F9D3A0C}"/>
          </ac:spMkLst>
        </pc:spChg>
        <pc:spChg chg="mod">
          <ac:chgData name="Michael Epping" userId="cbf81d19-3e8b-4253-bf28-e69c51756f35" providerId="ADAL" clId="{1788D2E3-6995-124A-B58A-C90609862015}" dt="2022-07-12T21:17:41.246" v="3293" actId="2711"/>
          <ac:spMkLst>
            <pc:docMk/>
            <pc:sldMk cId="152428496" sldId="2147469444"/>
            <ac:spMk id="164" creationId="{2FC5DE77-182B-2945-9713-A3CBB018646C}"/>
          </ac:spMkLst>
        </pc:spChg>
        <pc:grpChg chg="mod">
          <ac:chgData name="Michael Epping" userId="cbf81d19-3e8b-4253-bf28-e69c51756f35" providerId="ADAL" clId="{1788D2E3-6995-124A-B58A-C90609862015}" dt="2022-07-12T21:17:41.246" v="3293" actId="2711"/>
          <ac:grpSpMkLst>
            <pc:docMk/>
            <pc:sldMk cId="152428496" sldId="2147469444"/>
            <ac:grpSpMk id="23" creationId="{0C6376A1-8A18-754D-9FFB-1767A4A4D018}"/>
          </ac:grpSpMkLst>
        </pc:grpChg>
        <pc:grpChg chg="mod">
          <ac:chgData name="Michael Epping" userId="cbf81d19-3e8b-4253-bf28-e69c51756f35" providerId="ADAL" clId="{1788D2E3-6995-124A-B58A-C90609862015}" dt="2022-07-12T21:17:41.246" v="3293" actId="2711"/>
          <ac:grpSpMkLst>
            <pc:docMk/>
            <pc:sldMk cId="152428496" sldId="2147469444"/>
            <ac:grpSpMk id="26" creationId="{9FAA2952-BDAD-2C47-AB15-24AD95B7F3E8}"/>
          </ac:grpSpMkLst>
        </pc:grpChg>
        <pc:grpChg chg="mod">
          <ac:chgData name="Michael Epping" userId="cbf81d19-3e8b-4253-bf28-e69c51756f35" providerId="ADAL" clId="{1788D2E3-6995-124A-B58A-C90609862015}" dt="2022-07-12T21:17:41.246" v="3293" actId="2711"/>
          <ac:grpSpMkLst>
            <pc:docMk/>
            <pc:sldMk cId="152428496" sldId="2147469444"/>
            <ac:grpSpMk id="29" creationId="{3214A796-A2EC-8148-A522-72F1BA3F9528}"/>
          </ac:grpSpMkLst>
        </pc:grpChg>
        <pc:cxnChg chg="mod">
          <ac:chgData name="Michael Epping" userId="cbf81d19-3e8b-4253-bf28-e69c51756f35" providerId="ADAL" clId="{1788D2E3-6995-124A-B58A-C90609862015}" dt="2022-07-12T21:17:41.246" v="3293" actId="2711"/>
          <ac:cxnSpMkLst>
            <pc:docMk/>
            <pc:sldMk cId="152428496" sldId="2147469444"/>
            <ac:cxnSpMk id="37" creationId="{DCCB424E-1459-7E48-86EE-02D91A680D0F}"/>
          </ac:cxnSpMkLst>
        </pc:cxnChg>
        <pc:cxnChg chg="mod">
          <ac:chgData name="Michael Epping" userId="cbf81d19-3e8b-4253-bf28-e69c51756f35" providerId="ADAL" clId="{1788D2E3-6995-124A-B58A-C90609862015}" dt="2022-07-12T21:17:41.246" v="3293" actId="2711"/>
          <ac:cxnSpMkLst>
            <pc:docMk/>
            <pc:sldMk cId="152428496" sldId="2147469444"/>
            <ac:cxnSpMk id="44" creationId="{2F9FF6CF-786C-4246-BB44-19894633C821}"/>
          </ac:cxnSpMkLst>
        </pc:cxnChg>
        <pc:cxnChg chg="mod">
          <ac:chgData name="Michael Epping" userId="cbf81d19-3e8b-4253-bf28-e69c51756f35" providerId="ADAL" clId="{1788D2E3-6995-124A-B58A-C90609862015}" dt="2022-07-12T21:17:41.246" v="3293" actId="2711"/>
          <ac:cxnSpMkLst>
            <pc:docMk/>
            <pc:sldMk cId="152428496" sldId="2147469444"/>
            <ac:cxnSpMk id="138" creationId="{7D8DCFB4-7230-B949-90A3-A831079B3548}"/>
          </ac:cxnSpMkLst>
        </pc:cxnChg>
      </pc:sldChg>
      <pc:sldChg chg="modSp mod setBg">
        <pc:chgData name="Michael Epping" userId="cbf81d19-3e8b-4253-bf28-e69c51756f35" providerId="ADAL" clId="{1788D2E3-6995-124A-B58A-C90609862015}" dt="2022-07-12T21:18:05.530" v="3295" actId="2711"/>
        <pc:sldMkLst>
          <pc:docMk/>
          <pc:sldMk cId="1357153147" sldId="2147469445"/>
        </pc:sldMkLst>
        <pc:spChg chg="mod">
          <ac:chgData name="Michael Epping" userId="cbf81d19-3e8b-4253-bf28-e69c51756f35" providerId="ADAL" clId="{1788D2E3-6995-124A-B58A-C90609862015}" dt="2022-07-12T21:18:00.237" v="3294" actId="2711"/>
          <ac:spMkLst>
            <pc:docMk/>
            <pc:sldMk cId="1357153147" sldId="2147469445"/>
            <ac:spMk id="3" creationId="{57F813A9-E8D6-6540-A1EC-C2A74791E04C}"/>
          </ac:spMkLst>
        </pc:spChg>
        <pc:spChg chg="mod">
          <ac:chgData name="Michael Epping" userId="cbf81d19-3e8b-4253-bf28-e69c51756f35" providerId="ADAL" clId="{1788D2E3-6995-124A-B58A-C90609862015}" dt="2022-07-12T21:18:00.237" v="3294" actId="2711"/>
          <ac:spMkLst>
            <pc:docMk/>
            <pc:sldMk cId="1357153147" sldId="2147469445"/>
            <ac:spMk id="16" creationId="{F6961BE2-9D41-D446-A071-E5CA98EDCB2B}"/>
          </ac:spMkLst>
        </pc:spChg>
        <pc:spChg chg="mod">
          <ac:chgData name="Michael Epping" userId="cbf81d19-3e8b-4253-bf28-e69c51756f35" providerId="ADAL" clId="{1788D2E3-6995-124A-B58A-C90609862015}" dt="2022-07-12T21:18:00.237" v="3294" actId="2711"/>
          <ac:spMkLst>
            <pc:docMk/>
            <pc:sldMk cId="1357153147" sldId="2147469445"/>
            <ac:spMk id="24" creationId="{9D356A65-124B-D846-81A7-54DB33B12A81}"/>
          </ac:spMkLst>
        </pc:spChg>
        <pc:spChg chg="mod">
          <ac:chgData name="Michael Epping" userId="cbf81d19-3e8b-4253-bf28-e69c51756f35" providerId="ADAL" clId="{1788D2E3-6995-124A-B58A-C90609862015}" dt="2022-07-12T21:18:00.237" v="3294" actId="2711"/>
          <ac:spMkLst>
            <pc:docMk/>
            <pc:sldMk cId="1357153147" sldId="2147469445"/>
            <ac:spMk id="25" creationId="{57B1701C-3373-9148-A2FB-943C38FA526C}"/>
          </ac:spMkLst>
        </pc:spChg>
        <pc:spChg chg="mod">
          <ac:chgData name="Michael Epping" userId="cbf81d19-3e8b-4253-bf28-e69c51756f35" providerId="ADAL" clId="{1788D2E3-6995-124A-B58A-C90609862015}" dt="2022-07-12T21:18:00.237" v="3294" actId="2711"/>
          <ac:spMkLst>
            <pc:docMk/>
            <pc:sldMk cId="1357153147" sldId="2147469445"/>
            <ac:spMk id="28" creationId="{B495E850-6A6D-FA4F-ABD8-E37471364E39}"/>
          </ac:spMkLst>
        </pc:spChg>
        <pc:spChg chg="mod">
          <ac:chgData name="Michael Epping" userId="cbf81d19-3e8b-4253-bf28-e69c51756f35" providerId="ADAL" clId="{1788D2E3-6995-124A-B58A-C90609862015}" dt="2022-07-12T21:18:05.530" v="3295" actId="2711"/>
          <ac:spMkLst>
            <pc:docMk/>
            <pc:sldMk cId="1357153147" sldId="2147469445"/>
            <ac:spMk id="130" creationId="{D0147DD1-1D30-6D44-A508-EA9CA3F7960E}"/>
          </ac:spMkLst>
        </pc:spChg>
        <pc:spChg chg="mod">
          <ac:chgData name="Michael Epping" userId="cbf81d19-3e8b-4253-bf28-e69c51756f35" providerId="ADAL" clId="{1788D2E3-6995-124A-B58A-C90609862015}" dt="2022-07-12T21:18:00.237" v="3294" actId="2711"/>
          <ac:spMkLst>
            <pc:docMk/>
            <pc:sldMk cId="1357153147" sldId="2147469445"/>
            <ac:spMk id="144" creationId="{446FEF6C-76B5-0C4C-A024-93664B3D1C52}"/>
          </ac:spMkLst>
        </pc:spChg>
        <pc:spChg chg="mod">
          <ac:chgData name="Michael Epping" userId="cbf81d19-3e8b-4253-bf28-e69c51756f35" providerId="ADAL" clId="{1788D2E3-6995-124A-B58A-C90609862015}" dt="2022-07-12T21:18:00.237" v="3294" actId="2711"/>
          <ac:spMkLst>
            <pc:docMk/>
            <pc:sldMk cId="1357153147" sldId="2147469445"/>
            <ac:spMk id="161" creationId="{4273EE40-642B-B643-A270-9A0C8F9D3A0C}"/>
          </ac:spMkLst>
        </pc:spChg>
        <pc:spChg chg="mod">
          <ac:chgData name="Michael Epping" userId="cbf81d19-3e8b-4253-bf28-e69c51756f35" providerId="ADAL" clId="{1788D2E3-6995-124A-B58A-C90609862015}" dt="2022-07-12T21:18:00.237" v="3294" actId="2711"/>
          <ac:spMkLst>
            <pc:docMk/>
            <pc:sldMk cId="1357153147" sldId="2147469445"/>
            <ac:spMk id="173" creationId="{2E771C8D-CADF-5945-B823-16A435F46F2A}"/>
          </ac:spMkLst>
        </pc:spChg>
        <pc:grpChg chg="mod">
          <ac:chgData name="Michael Epping" userId="cbf81d19-3e8b-4253-bf28-e69c51756f35" providerId="ADAL" clId="{1788D2E3-6995-124A-B58A-C90609862015}" dt="2022-07-12T21:18:00.237" v="3294" actId="2711"/>
          <ac:grpSpMkLst>
            <pc:docMk/>
            <pc:sldMk cId="1357153147" sldId="2147469445"/>
            <ac:grpSpMk id="23" creationId="{0C6376A1-8A18-754D-9FFB-1767A4A4D018}"/>
          </ac:grpSpMkLst>
        </pc:grpChg>
        <pc:grpChg chg="mod">
          <ac:chgData name="Michael Epping" userId="cbf81d19-3e8b-4253-bf28-e69c51756f35" providerId="ADAL" clId="{1788D2E3-6995-124A-B58A-C90609862015}" dt="2022-07-12T21:18:00.237" v="3294" actId="2711"/>
          <ac:grpSpMkLst>
            <pc:docMk/>
            <pc:sldMk cId="1357153147" sldId="2147469445"/>
            <ac:grpSpMk id="26" creationId="{9FAA2952-BDAD-2C47-AB15-24AD95B7F3E8}"/>
          </ac:grpSpMkLst>
        </pc:grpChg>
        <pc:grpChg chg="mod">
          <ac:chgData name="Michael Epping" userId="cbf81d19-3e8b-4253-bf28-e69c51756f35" providerId="ADAL" clId="{1788D2E3-6995-124A-B58A-C90609862015}" dt="2022-07-12T21:18:00.237" v="3294" actId="2711"/>
          <ac:grpSpMkLst>
            <pc:docMk/>
            <pc:sldMk cId="1357153147" sldId="2147469445"/>
            <ac:grpSpMk id="29" creationId="{6F213C31-34AD-AC4D-8A5F-349494FE143D}"/>
          </ac:grpSpMkLst>
        </pc:grpChg>
        <pc:cxnChg chg="mod">
          <ac:chgData name="Michael Epping" userId="cbf81d19-3e8b-4253-bf28-e69c51756f35" providerId="ADAL" clId="{1788D2E3-6995-124A-B58A-C90609862015}" dt="2022-07-12T21:18:00.237" v="3294" actId="2711"/>
          <ac:cxnSpMkLst>
            <pc:docMk/>
            <pc:sldMk cId="1357153147" sldId="2147469445"/>
            <ac:cxnSpMk id="37" creationId="{DCCB424E-1459-7E48-86EE-02D91A680D0F}"/>
          </ac:cxnSpMkLst>
        </pc:cxnChg>
        <pc:cxnChg chg="mod">
          <ac:chgData name="Michael Epping" userId="cbf81d19-3e8b-4253-bf28-e69c51756f35" providerId="ADAL" clId="{1788D2E3-6995-124A-B58A-C90609862015}" dt="2022-07-12T21:18:00.237" v="3294" actId="2711"/>
          <ac:cxnSpMkLst>
            <pc:docMk/>
            <pc:sldMk cId="1357153147" sldId="2147469445"/>
            <ac:cxnSpMk id="170" creationId="{31CD75E9-4841-104A-8F50-F91DD42B8860}"/>
          </ac:cxnSpMkLst>
        </pc:cxnChg>
      </pc:sldChg>
      <pc:sldChg chg="modSp mod setBg">
        <pc:chgData name="Michael Epping" userId="cbf81d19-3e8b-4253-bf28-e69c51756f35" providerId="ADAL" clId="{1788D2E3-6995-124A-B58A-C90609862015}" dt="2022-07-12T21:18:24.054" v="3299" actId="2711"/>
        <pc:sldMkLst>
          <pc:docMk/>
          <pc:sldMk cId="1030565668" sldId="2147469446"/>
        </pc:sldMkLst>
        <pc:spChg chg="mod">
          <ac:chgData name="Michael Epping" userId="cbf81d19-3e8b-4253-bf28-e69c51756f35" providerId="ADAL" clId="{1788D2E3-6995-124A-B58A-C90609862015}" dt="2022-07-12T21:18:19.614" v="3298" actId="2711"/>
          <ac:spMkLst>
            <pc:docMk/>
            <pc:sldMk cId="1030565668" sldId="2147469446"/>
            <ac:spMk id="3" creationId="{04263627-45DE-3745-9B4B-87072184B10B}"/>
          </ac:spMkLst>
        </pc:spChg>
        <pc:spChg chg="mod">
          <ac:chgData name="Michael Epping" userId="cbf81d19-3e8b-4253-bf28-e69c51756f35" providerId="ADAL" clId="{1788D2E3-6995-124A-B58A-C90609862015}" dt="2022-07-12T21:18:19.614" v="3298" actId="2711"/>
          <ac:spMkLst>
            <pc:docMk/>
            <pc:sldMk cId="1030565668" sldId="2147469446"/>
            <ac:spMk id="16" creationId="{F6961BE2-9D41-D446-A071-E5CA98EDCB2B}"/>
          </ac:spMkLst>
        </pc:spChg>
        <pc:spChg chg="mod">
          <ac:chgData name="Michael Epping" userId="cbf81d19-3e8b-4253-bf28-e69c51756f35" providerId="ADAL" clId="{1788D2E3-6995-124A-B58A-C90609862015}" dt="2022-07-12T21:18:19.614" v="3298" actId="2711"/>
          <ac:spMkLst>
            <pc:docMk/>
            <pc:sldMk cId="1030565668" sldId="2147469446"/>
            <ac:spMk id="24" creationId="{9D356A65-124B-D846-81A7-54DB33B12A81}"/>
          </ac:spMkLst>
        </pc:spChg>
        <pc:spChg chg="mod">
          <ac:chgData name="Michael Epping" userId="cbf81d19-3e8b-4253-bf28-e69c51756f35" providerId="ADAL" clId="{1788D2E3-6995-124A-B58A-C90609862015}" dt="2022-07-12T21:18:19.614" v="3298" actId="2711"/>
          <ac:spMkLst>
            <pc:docMk/>
            <pc:sldMk cId="1030565668" sldId="2147469446"/>
            <ac:spMk id="25" creationId="{57B1701C-3373-9148-A2FB-943C38FA526C}"/>
          </ac:spMkLst>
        </pc:spChg>
        <pc:spChg chg="mod">
          <ac:chgData name="Michael Epping" userId="cbf81d19-3e8b-4253-bf28-e69c51756f35" providerId="ADAL" clId="{1788D2E3-6995-124A-B58A-C90609862015}" dt="2022-07-12T21:18:19.614" v="3298" actId="2711"/>
          <ac:spMkLst>
            <pc:docMk/>
            <pc:sldMk cId="1030565668" sldId="2147469446"/>
            <ac:spMk id="28" creationId="{26477A4F-314D-4444-AF57-E20092CE868C}"/>
          </ac:spMkLst>
        </pc:spChg>
        <pc:spChg chg="mod">
          <ac:chgData name="Michael Epping" userId="cbf81d19-3e8b-4253-bf28-e69c51756f35" providerId="ADAL" clId="{1788D2E3-6995-124A-B58A-C90609862015}" dt="2022-07-12T21:18:19.614" v="3298" actId="2711"/>
          <ac:spMkLst>
            <pc:docMk/>
            <pc:sldMk cId="1030565668" sldId="2147469446"/>
            <ac:spMk id="64" creationId="{9C424F91-2280-304F-827B-51E012F46D75}"/>
          </ac:spMkLst>
        </pc:spChg>
        <pc:spChg chg="mod">
          <ac:chgData name="Michael Epping" userId="cbf81d19-3e8b-4253-bf28-e69c51756f35" providerId="ADAL" clId="{1788D2E3-6995-124A-B58A-C90609862015}" dt="2022-07-12T21:18:24.054" v="3299" actId="2711"/>
          <ac:spMkLst>
            <pc:docMk/>
            <pc:sldMk cId="1030565668" sldId="2147469446"/>
            <ac:spMk id="130" creationId="{D0147DD1-1D30-6D44-A508-EA9CA3F7960E}"/>
          </ac:spMkLst>
        </pc:spChg>
        <pc:spChg chg="mod">
          <ac:chgData name="Michael Epping" userId="cbf81d19-3e8b-4253-bf28-e69c51756f35" providerId="ADAL" clId="{1788D2E3-6995-124A-B58A-C90609862015}" dt="2022-07-12T21:18:19.614" v="3298" actId="2711"/>
          <ac:spMkLst>
            <pc:docMk/>
            <pc:sldMk cId="1030565668" sldId="2147469446"/>
            <ac:spMk id="144" creationId="{446FEF6C-76B5-0C4C-A024-93664B3D1C52}"/>
          </ac:spMkLst>
        </pc:spChg>
        <pc:spChg chg="mod">
          <ac:chgData name="Michael Epping" userId="cbf81d19-3e8b-4253-bf28-e69c51756f35" providerId="ADAL" clId="{1788D2E3-6995-124A-B58A-C90609862015}" dt="2022-07-12T21:18:19.614" v="3298" actId="2711"/>
          <ac:spMkLst>
            <pc:docMk/>
            <pc:sldMk cId="1030565668" sldId="2147469446"/>
            <ac:spMk id="161" creationId="{4273EE40-642B-B643-A270-9A0C8F9D3A0C}"/>
          </ac:spMkLst>
        </pc:spChg>
        <pc:spChg chg="mod">
          <ac:chgData name="Michael Epping" userId="cbf81d19-3e8b-4253-bf28-e69c51756f35" providerId="ADAL" clId="{1788D2E3-6995-124A-B58A-C90609862015}" dt="2022-07-12T21:18:19.614" v="3298" actId="2711"/>
          <ac:spMkLst>
            <pc:docMk/>
            <pc:sldMk cId="1030565668" sldId="2147469446"/>
            <ac:spMk id="171" creationId="{5EA480FC-A18E-9646-A595-09C7C090DEE7}"/>
          </ac:spMkLst>
        </pc:spChg>
        <pc:grpChg chg="mod">
          <ac:chgData name="Michael Epping" userId="cbf81d19-3e8b-4253-bf28-e69c51756f35" providerId="ADAL" clId="{1788D2E3-6995-124A-B58A-C90609862015}" dt="2022-07-12T21:18:19.614" v="3298" actId="2711"/>
          <ac:grpSpMkLst>
            <pc:docMk/>
            <pc:sldMk cId="1030565668" sldId="2147469446"/>
            <ac:grpSpMk id="23" creationId="{0C6376A1-8A18-754D-9FFB-1767A4A4D018}"/>
          </ac:grpSpMkLst>
        </pc:grpChg>
        <pc:grpChg chg="mod">
          <ac:chgData name="Michael Epping" userId="cbf81d19-3e8b-4253-bf28-e69c51756f35" providerId="ADAL" clId="{1788D2E3-6995-124A-B58A-C90609862015}" dt="2022-07-12T21:18:19.614" v="3298" actId="2711"/>
          <ac:grpSpMkLst>
            <pc:docMk/>
            <pc:sldMk cId="1030565668" sldId="2147469446"/>
            <ac:grpSpMk id="26" creationId="{9FAA2952-BDAD-2C47-AB15-24AD95B7F3E8}"/>
          </ac:grpSpMkLst>
        </pc:grpChg>
        <pc:grpChg chg="mod">
          <ac:chgData name="Michael Epping" userId="cbf81d19-3e8b-4253-bf28-e69c51756f35" providerId="ADAL" clId="{1788D2E3-6995-124A-B58A-C90609862015}" dt="2022-07-12T21:18:19.614" v="3298" actId="2711"/>
          <ac:grpSpMkLst>
            <pc:docMk/>
            <pc:sldMk cId="1030565668" sldId="2147469446"/>
            <ac:grpSpMk id="29" creationId="{2B94B758-44F4-4D49-8B2C-0A7FF77A77DE}"/>
          </ac:grpSpMkLst>
        </pc:grpChg>
        <pc:cxnChg chg="mod">
          <ac:chgData name="Michael Epping" userId="cbf81d19-3e8b-4253-bf28-e69c51756f35" providerId="ADAL" clId="{1788D2E3-6995-124A-B58A-C90609862015}" dt="2022-07-12T21:18:19.614" v="3298" actId="2711"/>
          <ac:cxnSpMkLst>
            <pc:docMk/>
            <pc:sldMk cId="1030565668" sldId="2147469446"/>
            <ac:cxnSpMk id="37" creationId="{DCCB424E-1459-7E48-86EE-02D91A680D0F}"/>
          </ac:cxnSpMkLst>
        </pc:cxnChg>
        <pc:cxnChg chg="mod">
          <ac:chgData name="Michael Epping" userId="cbf81d19-3e8b-4253-bf28-e69c51756f35" providerId="ADAL" clId="{1788D2E3-6995-124A-B58A-C90609862015}" dt="2022-07-12T21:18:19.614" v="3298" actId="2711"/>
          <ac:cxnSpMkLst>
            <pc:docMk/>
            <pc:sldMk cId="1030565668" sldId="2147469446"/>
            <ac:cxnSpMk id="57" creationId="{A0A6C994-7ACB-C345-A632-1B934665C46A}"/>
          </ac:cxnSpMkLst>
        </pc:cxnChg>
        <pc:cxnChg chg="mod">
          <ac:chgData name="Michael Epping" userId="cbf81d19-3e8b-4253-bf28-e69c51756f35" providerId="ADAL" clId="{1788D2E3-6995-124A-B58A-C90609862015}" dt="2022-07-12T21:18:19.614" v="3298" actId="2711"/>
          <ac:cxnSpMkLst>
            <pc:docMk/>
            <pc:sldMk cId="1030565668" sldId="2147469446"/>
            <ac:cxnSpMk id="138" creationId="{7D8DCFB4-7230-B949-90A3-A831079B3548}"/>
          </ac:cxnSpMkLst>
        </pc:cxnChg>
      </pc:sldChg>
      <pc:sldChg chg="ord delCm">
        <pc:chgData name="Michael Epping" userId="cbf81d19-3e8b-4253-bf28-e69c51756f35" providerId="ADAL" clId="{1788D2E3-6995-124A-B58A-C90609862015}" dt="2022-07-10T20:48:44.940" v="1100"/>
        <pc:sldMkLst>
          <pc:docMk/>
          <pc:sldMk cId="772272287" sldId="2147469447"/>
        </pc:sldMkLst>
      </pc:sldChg>
      <pc:sldChg chg="del">
        <pc:chgData name="Michael Epping" userId="cbf81d19-3e8b-4253-bf28-e69c51756f35" providerId="ADAL" clId="{1788D2E3-6995-124A-B58A-C90609862015}" dt="2022-07-10T20:29:21.643" v="970" actId="2696"/>
        <pc:sldMkLst>
          <pc:docMk/>
          <pc:sldMk cId="3145268164" sldId="2147469448"/>
        </pc:sldMkLst>
      </pc:sldChg>
      <pc:sldChg chg="del mod modShow">
        <pc:chgData name="Michael Epping" userId="cbf81d19-3e8b-4253-bf28-e69c51756f35" providerId="ADAL" clId="{1788D2E3-6995-124A-B58A-C90609862015}" dt="2022-07-10T19:57:45.291" v="106" actId="2696"/>
        <pc:sldMkLst>
          <pc:docMk/>
          <pc:sldMk cId="3253445117" sldId="2147469449"/>
        </pc:sldMkLst>
      </pc:sldChg>
      <pc:sldChg chg="del mod modShow">
        <pc:chgData name="Michael Epping" userId="cbf81d19-3e8b-4253-bf28-e69c51756f35" providerId="ADAL" clId="{1788D2E3-6995-124A-B58A-C90609862015}" dt="2022-07-10T19:57:45.291" v="106" actId="2696"/>
        <pc:sldMkLst>
          <pc:docMk/>
          <pc:sldMk cId="2150458789" sldId="2147469450"/>
        </pc:sldMkLst>
      </pc:sldChg>
      <pc:sldChg chg="modSp mod">
        <pc:chgData name="Michael Epping" userId="cbf81d19-3e8b-4253-bf28-e69c51756f35" providerId="ADAL" clId="{1788D2E3-6995-124A-B58A-C90609862015}" dt="2022-07-12T21:15:56.500" v="3286" actId="113"/>
        <pc:sldMkLst>
          <pc:docMk/>
          <pc:sldMk cId="1546013478" sldId="2147469451"/>
        </pc:sldMkLst>
        <pc:spChg chg="mod">
          <ac:chgData name="Michael Epping" userId="cbf81d19-3e8b-4253-bf28-e69c51756f35" providerId="ADAL" clId="{1788D2E3-6995-124A-B58A-C90609862015}" dt="2022-07-12T21:15:01.583" v="3278" actId="2711"/>
          <ac:spMkLst>
            <pc:docMk/>
            <pc:sldMk cId="1546013478" sldId="2147469451"/>
            <ac:spMk id="2" creationId="{F7F3E37B-BD2F-F94A-A03B-6197257BFEAE}"/>
          </ac:spMkLst>
        </pc:spChg>
        <pc:spChg chg="mod">
          <ac:chgData name="Michael Epping" userId="cbf81d19-3e8b-4253-bf28-e69c51756f35" providerId="ADAL" clId="{1788D2E3-6995-124A-B58A-C90609862015}" dt="2022-07-12T21:15:22.473" v="3279" actId="2711"/>
          <ac:spMkLst>
            <pc:docMk/>
            <pc:sldMk cId="1546013478" sldId="2147469451"/>
            <ac:spMk id="7" creationId="{6D5DE90A-10C0-0D44-9708-4EC442091F1D}"/>
          </ac:spMkLst>
        </pc:spChg>
        <pc:spChg chg="mod">
          <ac:chgData name="Michael Epping" userId="cbf81d19-3e8b-4253-bf28-e69c51756f35" providerId="ADAL" clId="{1788D2E3-6995-124A-B58A-C90609862015}" dt="2022-07-12T21:15:46.751" v="3284" actId="2711"/>
          <ac:spMkLst>
            <pc:docMk/>
            <pc:sldMk cId="1546013478" sldId="2147469451"/>
            <ac:spMk id="9" creationId="{6529350C-7CC3-E046-9B1A-8D9E61BA2323}"/>
          </ac:spMkLst>
        </pc:spChg>
        <pc:graphicFrameChg chg="modGraphic">
          <ac:chgData name="Michael Epping" userId="cbf81d19-3e8b-4253-bf28-e69c51756f35" providerId="ADAL" clId="{1788D2E3-6995-124A-B58A-C90609862015}" dt="2022-07-12T21:15:39.130" v="3283" actId="113"/>
          <ac:graphicFrameMkLst>
            <pc:docMk/>
            <pc:sldMk cId="1546013478" sldId="2147469451"/>
            <ac:graphicFrameMk id="4" creationId="{87F748C4-B754-234A-92D9-723963E6156D}"/>
          </ac:graphicFrameMkLst>
        </pc:graphicFrameChg>
        <pc:graphicFrameChg chg="modGraphic">
          <ac:chgData name="Michael Epping" userId="cbf81d19-3e8b-4253-bf28-e69c51756f35" providerId="ADAL" clId="{1788D2E3-6995-124A-B58A-C90609862015}" dt="2022-07-12T21:15:56.500" v="3286" actId="113"/>
          <ac:graphicFrameMkLst>
            <pc:docMk/>
            <pc:sldMk cId="1546013478" sldId="2147469451"/>
            <ac:graphicFrameMk id="6" creationId="{7E3A5DBC-5503-6546-9598-6031915247BA}"/>
          </ac:graphicFrameMkLst>
        </pc:graphicFrameChg>
      </pc:sldChg>
      <pc:sldChg chg="del">
        <pc:chgData name="Michael Epping" userId="cbf81d19-3e8b-4253-bf28-e69c51756f35" providerId="ADAL" clId="{1788D2E3-6995-124A-B58A-C90609862015}" dt="2022-07-10T20:31:52.694" v="981" actId="2696"/>
        <pc:sldMkLst>
          <pc:docMk/>
          <pc:sldMk cId="2423223019" sldId="2147469452"/>
        </pc:sldMkLst>
      </pc:sldChg>
      <pc:sldChg chg="del">
        <pc:chgData name="Michael Epping" userId="cbf81d19-3e8b-4253-bf28-e69c51756f35" providerId="ADAL" clId="{1788D2E3-6995-124A-B58A-C90609862015}" dt="2022-07-10T20:31:52.694" v="981" actId="2696"/>
        <pc:sldMkLst>
          <pc:docMk/>
          <pc:sldMk cId="1766609603" sldId="2147469453"/>
        </pc:sldMkLst>
      </pc:sldChg>
      <pc:sldChg chg="del">
        <pc:chgData name="Michael Epping" userId="cbf81d19-3e8b-4253-bf28-e69c51756f35" providerId="ADAL" clId="{1788D2E3-6995-124A-B58A-C90609862015}" dt="2022-07-10T20:31:52.694" v="981" actId="2696"/>
        <pc:sldMkLst>
          <pc:docMk/>
          <pc:sldMk cId="1337081223" sldId="2147469454"/>
        </pc:sldMkLst>
      </pc:sldChg>
      <pc:sldChg chg="del">
        <pc:chgData name="Michael Epping" userId="cbf81d19-3e8b-4253-bf28-e69c51756f35" providerId="ADAL" clId="{1788D2E3-6995-124A-B58A-C90609862015}" dt="2022-07-10T21:42:10.976" v="2227" actId="2696"/>
        <pc:sldMkLst>
          <pc:docMk/>
          <pc:sldMk cId="2030819180" sldId="2147469455"/>
        </pc:sldMkLst>
      </pc:sldChg>
      <pc:sldChg chg="mod modShow">
        <pc:chgData name="Michael Epping" userId="cbf81d19-3e8b-4253-bf28-e69c51756f35" providerId="ADAL" clId="{1788D2E3-6995-124A-B58A-C90609862015}" dt="2022-07-10T21:39:34.098" v="2217" actId="729"/>
        <pc:sldMkLst>
          <pc:docMk/>
          <pc:sldMk cId="2623019554" sldId="2147469457"/>
        </pc:sldMkLst>
      </pc:sldChg>
      <pc:sldChg chg="mod modShow">
        <pc:chgData name="Michael Epping" userId="cbf81d19-3e8b-4253-bf28-e69c51756f35" providerId="ADAL" clId="{1788D2E3-6995-124A-B58A-C90609862015}" dt="2022-07-10T21:39:34.098" v="2217" actId="729"/>
        <pc:sldMkLst>
          <pc:docMk/>
          <pc:sldMk cId="3719564398" sldId="2147469458"/>
        </pc:sldMkLst>
      </pc:sldChg>
      <pc:sldChg chg="del mod modShow">
        <pc:chgData name="Michael Epping" userId="cbf81d19-3e8b-4253-bf28-e69c51756f35" providerId="ADAL" clId="{1788D2E3-6995-124A-B58A-C90609862015}" dt="2022-07-12T21:19:26.494" v="3304" actId="2696"/>
        <pc:sldMkLst>
          <pc:docMk/>
          <pc:sldMk cId="82859139" sldId="2147469459"/>
        </pc:sldMkLst>
      </pc:sldChg>
      <pc:sldChg chg="del mod modShow">
        <pc:chgData name="Michael Epping" userId="cbf81d19-3e8b-4253-bf28-e69c51756f35" providerId="ADAL" clId="{1788D2E3-6995-124A-B58A-C90609862015}" dt="2022-07-12T21:19:26.494" v="3304" actId="2696"/>
        <pc:sldMkLst>
          <pc:docMk/>
          <pc:sldMk cId="1837068921" sldId="2147469460"/>
        </pc:sldMkLst>
      </pc:sldChg>
      <pc:sldChg chg="delSp mod ord">
        <pc:chgData name="Michael Epping" userId="cbf81d19-3e8b-4253-bf28-e69c51756f35" providerId="ADAL" clId="{1788D2E3-6995-124A-B58A-C90609862015}" dt="2022-07-12T21:19:07.331" v="3302" actId="478"/>
        <pc:sldMkLst>
          <pc:docMk/>
          <pc:sldMk cId="2878496362" sldId="2147469461"/>
        </pc:sldMkLst>
        <pc:spChg chg="del">
          <ac:chgData name="Michael Epping" userId="cbf81d19-3e8b-4253-bf28-e69c51756f35" providerId="ADAL" clId="{1788D2E3-6995-124A-B58A-C90609862015}" dt="2022-07-12T21:19:07.331" v="3302" actId="478"/>
          <ac:spMkLst>
            <pc:docMk/>
            <pc:sldMk cId="2878496362" sldId="2147469461"/>
            <ac:spMk id="4" creationId="{C3D9F1C3-1A6A-0043-B6F0-28422B39AD04}"/>
          </ac:spMkLst>
        </pc:spChg>
      </pc:sldChg>
      <pc:sldChg chg="modSp mod">
        <pc:chgData name="Michael Epping" userId="cbf81d19-3e8b-4253-bf28-e69c51756f35" providerId="ADAL" clId="{1788D2E3-6995-124A-B58A-C90609862015}" dt="2022-07-12T20:52:23.341" v="3220" actId="113"/>
        <pc:sldMkLst>
          <pc:docMk/>
          <pc:sldMk cId="3553297394" sldId="2147469462"/>
        </pc:sldMkLst>
        <pc:spChg chg="mod">
          <ac:chgData name="Michael Epping" userId="cbf81d19-3e8b-4253-bf28-e69c51756f35" providerId="ADAL" clId="{1788D2E3-6995-124A-B58A-C90609862015}" dt="2022-07-10T20:30:28.377" v="977" actId="20577"/>
          <ac:spMkLst>
            <pc:docMk/>
            <pc:sldMk cId="3553297394" sldId="2147469462"/>
            <ac:spMk id="3" creationId="{0224D68C-E106-1847-ACD2-10F9FB4992B4}"/>
          </ac:spMkLst>
        </pc:spChg>
        <pc:spChg chg="mod">
          <ac:chgData name="Michael Epping" userId="cbf81d19-3e8b-4253-bf28-e69c51756f35" providerId="ADAL" clId="{1788D2E3-6995-124A-B58A-C90609862015}" dt="2022-07-12T20:52:23.341" v="3220" actId="113"/>
          <ac:spMkLst>
            <pc:docMk/>
            <pc:sldMk cId="3553297394" sldId="2147469462"/>
            <ac:spMk id="4" creationId="{2BB58E9E-745C-3E4B-9497-75891C80C657}"/>
          </ac:spMkLst>
        </pc:spChg>
      </pc:sldChg>
      <pc:sldChg chg="modSp add del mod setBg modClrScheme chgLayout">
        <pc:chgData name="Michael Epping" userId="cbf81d19-3e8b-4253-bf28-e69c51756f35" providerId="ADAL" clId="{1788D2E3-6995-124A-B58A-C90609862015}" dt="2022-07-12T20:47:13.497" v="3210" actId="2711"/>
        <pc:sldMkLst>
          <pc:docMk/>
          <pc:sldMk cId="3546269477" sldId="2147469463"/>
        </pc:sldMkLst>
        <pc:spChg chg="mod">
          <ac:chgData name="Michael Epping" userId="cbf81d19-3e8b-4253-bf28-e69c51756f35" providerId="ADAL" clId="{1788D2E3-6995-124A-B58A-C90609862015}" dt="2022-07-12T20:47:13.497" v="3210" actId="2711"/>
          <ac:spMkLst>
            <pc:docMk/>
            <pc:sldMk cId="3546269477" sldId="2147469463"/>
            <ac:spMk id="3" creationId="{5D7880FC-163A-6D46-B79B-C3E6C519777F}"/>
          </ac:spMkLst>
        </pc:spChg>
        <pc:spChg chg="mod ord">
          <ac:chgData name="Michael Epping" userId="cbf81d19-3e8b-4253-bf28-e69c51756f35" providerId="ADAL" clId="{1788D2E3-6995-124A-B58A-C90609862015}" dt="2022-07-10T20:00:19.918" v="229" actId="27636"/>
          <ac:spMkLst>
            <pc:docMk/>
            <pc:sldMk cId="3546269477" sldId="2147469463"/>
            <ac:spMk id="182" creationId="{00000000-0000-0000-0000-000000000000}"/>
          </ac:spMkLst>
        </pc:spChg>
        <pc:spChg chg="mod ord">
          <ac:chgData name="Michael Epping" userId="cbf81d19-3e8b-4253-bf28-e69c51756f35" providerId="ADAL" clId="{1788D2E3-6995-124A-B58A-C90609862015}" dt="2022-07-10T20:00:19.801" v="227" actId="700"/>
          <ac:spMkLst>
            <pc:docMk/>
            <pc:sldMk cId="3546269477" sldId="2147469463"/>
            <ac:spMk id="183" creationId="{00000000-0000-0000-0000-000000000000}"/>
          </ac:spMkLst>
        </pc:spChg>
      </pc:sldChg>
      <pc:sldChg chg="add del setBg">
        <pc:chgData name="Michael Epping" userId="cbf81d19-3e8b-4253-bf28-e69c51756f35" providerId="ADAL" clId="{1788D2E3-6995-124A-B58A-C90609862015}" dt="2022-07-10T20:12:05.472" v="446"/>
        <pc:sldMkLst>
          <pc:docMk/>
          <pc:sldMk cId="3893156162" sldId="2147469463"/>
        </pc:sldMkLst>
      </pc:sldChg>
      <pc:sldChg chg="add del setBg">
        <pc:chgData name="Michael Epping" userId="cbf81d19-3e8b-4253-bf28-e69c51756f35" providerId="ADAL" clId="{1788D2E3-6995-124A-B58A-C90609862015}" dt="2022-07-10T20:12:51.576" v="451"/>
        <pc:sldMkLst>
          <pc:docMk/>
          <pc:sldMk cId="2414740254" sldId="2147469464"/>
        </pc:sldMkLst>
      </pc:sldChg>
      <pc:sldChg chg="addSp modSp add modAnim delCm">
        <pc:chgData name="Michael Epping" userId="cbf81d19-3e8b-4253-bf28-e69c51756f35" providerId="ADAL" clId="{1788D2E3-6995-124A-B58A-C90609862015}" dt="2022-07-12T20:47:53.759" v="3211" actId="2711"/>
        <pc:sldMkLst>
          <pc:docMk/>
          <pc:sldMk cId="3968320726" sldId="2147469464"/>
        </pc:sldMkLst>
        <pc:spChg chg="mod">
          <ac:chgData name="Michael Epping" userId="cbf81d19-3e8b-4253-bf28-e69c51756f35" providerId="ADAL" clId="{1788D2E3-6995-124A-B58A-C90609862015}" dt="2022-07-12T20:47:53.759" v="3211" actId="2711"/>
          <ac:spMkLst>
            <pc:docMk/>
            <pc:sldMk cId="3968320726" sldId="2147469464"/>
            <ac:spMk id="179" creationId="{00000000-0000-0000-0000-000000000000}"/>
          </ac:spMkLst>
        </pc:spChg>
        <pc:picChg chg="add mod">
          <ac:chgData name="Michael Epping" userId="cbf81d19-3e8b-4253-bf28-e69c51756f35" providerId="ADAL" clId="{1788D2E3-6995-124A-B58A-C90609862015}" dt="2022-07-10T20:19:04.101" v="866"/>
          <ac:picMkLst>
            <pc:docMk/>
            <pc:sldMk cId="3968320726" sldId="2147469464"/>
            <ac:picMk id="2" creationId="{1E67A10A-CF69-4A92-6BC3-A0D2B8C7E073}"/>
          </ac:picMkLst>
        </pc:picChg>
      </pc:sldChg>
      <pc:sldChg chg="modSp add mod delCm">
        <pc:chgData name="Michael Epping" userId="cbf81d19-3e8b-4253-bf28-e69c51756f35" providerId="ADAL" clId="{1788D2E3-6995-124A-B58A-C90609862015}" dt="2022-07-12T20:52:41.550" v="3222" actId="2711"/>
        <pc:sldMkLst>
          <pc:docMk/>
          <pc:sldMk cId="427982629" sldId="2147469465"/>
        </pc:sldMkLst>
        <pc:spChg chg="mod">
          <ac:chgData name="Michael Epping" userId="cbf81d19-3e8b-4253-bf28-e69c51756f35" providerId="ADAL" clId="{1788D2E3-6995-124A-B58A-C90609862015}" dt="2022-07-12T20:52:41.550" v="3222" actId="2711"/>
          <ac:spMkLst>
            <pc:docMk/>
            <pc:sldMk cId="427982629" sldId="2147469465"/>
            <ac:spMk id="3" creationId="{5D7880FC-163A-6D46-B79B-C3E6C519777F}"/>
          </ac:spMkLst>
        </pc:spChg>
      </pc:sldChg>
      <pc:sldChg chg="add del setBg">
        <pc:chgData name="Michael Epping" userId="cbf81d19-3e8b-4253-bf28-e69c51756f35" providerId="ADAL" clId="{1788D2E3-6995-124A-B58A-C90609862015}" dt="2022-07-10T20:34:30.683" v="1023"/>
        <pc:sldMkLst>
          <pc:docMk/>
          <pc:sldMk cId="960806698" sldId="2147469465"/>
        </pc:sldMkLst>
      </pc:sldChg>
      <pc:sldChg chg="add del setBg">
        <pc:chgData name="Michael Epping" userId="cbf81d19-3e8b-4253-bf28-e69c51756f35" providerId="ADAL" clId="{1788D2E3-6995-124A-B58A-C90609862015}" dt="2022-07-10T20:32:06.257" v="983"/>
        <pc:sldMkLst>
          <pc:docMk/>
          <pc:sldMk cId="1830920449" sldId="2147469465"/>
        </pc:sldMkLst>
      </pc:sldChg>
      <pc:sldChg chg="modSp add del mod setBg">
        <pc:chgData name="Michael Epping" userId="cbf81d19-3e8b-4253-bf28-e69c51756f35" providerId="ADAL" clId="{1788D2E3-6995-124A-B58A-C90609862015}" dt="2022-07-10T20:33:27.925" v="1017" actId="2696"/>
        <pc:sldMkLst>
          <pc:docMk/>
          <pc:sldMk cId="2197964029" sldId="2147469465"/>
        </pc:sldMkLst>
        <pc:spChg chg="mod">
          <ac:chgData name="Michael Epping" userId="cbf81d19-3e8b-4253-bf28-e69c51756f35" providerId="ADAL" clId="{1788D2E3-6995-124A-B58A-C90609862015}" dt="2022-07-10T20:33:15.670" v="1016" actId="20577"/>
          <ac:spMkLst>
            <pc:docMk/>
            <pc:sldMk cId="2197964029" sldId="2147469465"/>
            <ac:spMk id="3" creationId="{5D7880FC-163A-6D46-B79B-C3E6C519777F}"/>
          </ac:spMkLst>
        </pc:spChg>
      </pc:sldChg>
      <pc:sldChg chg="modSp add mod modAnim">
        <pc:chgData name="Michael Epping" userId="cbf81d19-3e8b-4253-bf28-e69c51756f35" providerId="ADAL" clId="{1788D2E3-6995-124A-B58A-C90609862015}" dt="2022-07-12T21:03:19.400" v="3225" actId="27636"/>
        <pc:sldMkLst>
          <pc:docMk/>
          <pc:sldMk cId="62183907" sldId="2147469466"/>
        </pc:sldMkLst>
        <pc:spChg chg="mod">
          <ac:chgData name="Michael Epping" userId="cbf81d19-3e8b-4253-bf28-e69c51756f35" providerId="ADAL" clId="{1788D2E3-6995-124A-B58A-C90609862015}" dt="2022-07-12T21:03:19.400" v="3225" actId="27636"/>
          <ac:spMkLst>
            <pc:docMk/>
            <pc:sldMk cId="62183907" sldId="2147469466"/>
            <ac:spMk id="4" creationId="{6AA20453-2F8D-E4DE-78B5-6C009A2CEF97}"/>
          </ac:spMkLst>
        </pc:spChg>
      </pc:sldChg>
      <pc:sldChg chg="modSp add mod ord setBg modShow">
        <pc:chgData name="Michael Epping" userId="cbf81d19-3e8b-4253-bf28-e69c51756f35" providerId="ADAL" clId="{1788D2E3-6995-124A-B58A-C90609862015}" dt="2022-07-12T21:14:46.324" v="3276" actId="2711"/>
        <pc:sldMkLst>
          <pc:docMk/>
          <pc:sldMk cId="3932414677" sldId="2147469467"/>
        </pc:sldMkLst>
        <pc:spChg chg="mod">
          <ac:chgData name="Michael Epping" userId="cbf81d19-3e8b-4253-bf28-e69c51756f35" providerId="ADAL" clId="{1788D2E3-6995-124A-B58A-C90609862015}" dt="2022-07-12T21:14:46.324" v="3276" actId="2711"/>
          <ac:spMkLst>
            <pc:docMk/>
            <pc:sldMk cId="3932414677" sldId="2147469467"/>
            <ac:spMk id="3" creationId="{5D7880FC-163A-6D46-B79B-C3E6C519777F}"/>
          </ac:spMkLst>
        </pc:spChg>
      </pc:sldChg>
      <pc:sldChg chg="add del">
        <pc:chgData name="Michael Epping" userId="cbf81d19-3e8b-4253-bf28-e69c51756f35" providerId="ADAL" clId="{1788D2E3-6995-124A-B58A-C90609862015}" dt="2022-07-12T18:58:35.793" v="2511" actId="2696"/>
        <pc:sldMkLst>
          <pc:docMk/>
          <pc:sldMk cId="4134951206" sldId="2147469468"/>
        </pc:sldMkLst>
      </pc:sldChg>
      <pc:sldChg chg="add del">
        <pc:chgData name="Michael Epping" userId="cbf81d19-3e8b-4253-bf28-e69c51756f35" providerId="ADAL" clId="{1788D2E3-6995-124A-B58A-C90609862015}" dt="2022-07-10T21:43:39.824" v="2233"/>
        <pc:sldMkLst>
          <pc:docMk/>
          <pc:sldMk cId="4262362033" sldId="2147469468"/>
        </pc:sldMkLst>
      </pc:sldChg>
      <pc:sldChg chg="addSp modSp add mod modTransition setBg modAnim">
        <pc:chgData name="Michael Epping" userId="cbf81d19-3e8b-4253-bf28-e69c51756f35" providerId="ADAL" clId="{1788D2E3-6995-124A-B58A-C90609862015}" dt="2022-07-12T20:18:19.137" v="3171" actId="2711"/>
        <pc:sldMkLst>
          <pc:docMk/>
          <pc:sldMk cId="2845941841" sldId="2147469469"/>
        </pc:sldMkLst>
        <pc:spChg chg="mod">
          <ac:chgData name="Michael Epping" userId="cbf81d19-3e8b-4253-bf28-e69c51756f35" providerId="ADAL" clId="{1788D2E3-6995-124A-B58A-C90609862015}" dt="2022-07-12T18:59:39.541" v="2534" actId="122"/>
          <ac:spMkLst>
            <pc:docMk/>
            <pc:sldMk cId="2845941841" sldId="2147469469"/>
            <ac:spMk id="178" creationId="{00000000-0000-0000-0000-000000000000}"/>
          </ac:spMkLst>
        </pc:spChg>
        <pc:spChg chg="mod">
          <ac:chgData name="Michael Epping" userId="cbf81d19-3e8b-4253-bf28-e69c51756f35" providerId="ADAL" clId="{1788D2E3-6995-124A-B58A-C90609862015}" dt="2022-07-12T20:18:19.137" v="3171" actId="2711"/>
          <ac:spMkLst>
            <pc:docMk/>
            <pc:sldMk cId="2845941841" sldId="2147469469"/>
            <ac:spMk id="179" creationId="{00000000-0000-0000-0000-000000000000}"/>
          </ac:spMkLst>
        </pc:spChg>
        <pc:picChg chg="add mod">
          <ac:chgData name="Michael Epping" userId="cbf81d19-3e8b-4253-bf28-e69c51756f35" providerId="ADAL" clId="{1788D2E3-6995-124A-B58A-C90609862015}" dt="2022-07-12T18:59:49.309" v="2536" actId="1076"/>
          <ac:picMkLst>
            <pc:docMk/>
            <pc:sldMk cId="2845941841" sldId="2147469469"/>
            <ac:picMk id="3" creationId="{FBC1150A-F948-6945-8854-C513377811C1}"/>
          </ac:picMkLst>
        </pc:picChg>
        <pc:picChg chg="add mod">
          <ac:chgData name="Michael Epping" userId="cbf81d19-3e8b-4253-bf28-e69c51756f35" providerId="ADAL" clId="{1788D2E3-6995-124A-B58A-C90609862015}" dt="2022-07-10T21:44:43.356" v="2244" actId="1076"/>
          <ac:picMkLst>
            <pc:docMk/>
            <pc:sldMk cId="2845941841" sldId="2147469469"/>
            <ac:picMk id="6" creationId="{8BD02A08-E704-CE5C-FC18-3CE0EF44CC6D}"/>
          </ac:picMkLst>
        </pc:picChg>
        <pc:picChg chg="add mod">
          <ac:chgData name="Michael Epping" userId="cbf81d19-3e8b-4253-bf28-e69c51756f35" providerId="ADAL" clId="{1788D2E3-6995-124A-B58A-C90609862015}" dt="2022-07-12T18:59:47.545" v="2535" actId="1076"/>
          <ac:picMkLst>
            <pc:docMk/>
            <pc:sldMk cId="2845941841" sldId="2147469469"/>
            <ac:picMk id="8" creationId="{A118DE99-0C69-0BBF-F09B-95CBF19FD0D4}"/>
          </ac:picMkLst>
        </pc:picChg>
      </pc:sldChg>
      <pc:sldChg chg="modSp add mod ord">
        <pc:chgData name="Michael Epping" userId="cbf81d19-3e8b-4253-bf28-e69c51756f35" providerId="ADAL" clId="{1788D2E3-6995-124A-B58A-C90609862015}" dt="2022-07-12T20:46:47.099" v="3207" actId="2711"/>
        <pc:sldMkLst>
          <pc:docMk/>
          <pc:sldMk cId="829875932" sldId="2147469470"/>
        </pc:sldMkLst>
        <pc:spChg chg="mod">
          <ac:chgData name="Michael Epping" userId="cbf81d19-3e8b-4253-bf28-e69c51756f35" providerId="ADAL" clId="{1788D2E3-6995-124A-B58A-C90609862015}" dt="2022-07-12T20:46:47.099" v="3207" actId="2711"/>
          <ac:spMkLst>
            <pc:docMk/>
            <pc:sldMk cId="829875932" sldId="2147469470"/>
            <ac:spMk id="3" creationId="{5D7880FC-163A-6D46-B79B-C3E6C519777F}"/>
          </ac:spMkLst>
        </pc:spChg>
      </pc:sldChg>
      <pc:sldMasterChg chg="delSldLayout">
        <pc:chgData name="Michael Epping" userId="cbf81d19-3e8b-4253-bf28-e69c51756f35" providerId="ADAL" clId="{1788D2E3-6995-124A-B58A-C90609862015}" dt="2022-07-10T21:42:35.862" v="2230" actId="2696"/>
        <pc:sldMasterMkLst>
          <pc:docMk/>
          <pc:sldMasterMk cId="3315169328" sldId="2147485398"/>
        </pc:sldMasterMkLst>
        <pc:sldLayoutChg chg="del">
          <pc:chgData name="Michael Epping" userId="cbf81d19-3e8b-4253-bf28-e69c51756f35" providerId="ADAL" clId="{1788D2E3-6995-124A-B58A-C90609862015}" dt="2022-07-10T21:42:35.862" v="2230" actId="2696"/>
          <pc:sldLayoutMkLst>
            <pc:docMk/>
            <pc:sldMasterMk cId="3315169328" sldId="2147485398"/>
            <pc:sldLayoutMk cId="3366132436" sldId="2147485483"/>
          </pc:sldLayoutMkLst>
        </pc:sldLayoutChg>
        <pc:sldLayoutChg chg="del">
          <pc:chgData name="Michael Epping" userId="cbf81d19-3e8b-4253-bf28-e69c51756f35" providerId="ADAL" clId="{1788D2E3-6995-124A-B58A-C90609862015}" dt="2022-07-10T21:40:48.138" v="2223" actId="2696"/>
          <pc:sldLayoutMkLst>
            <pc:docMk/>
            <pc:sldMasterMk cId="3315169328" sldId="2147485398"/>
            <pc:sldLayoutMk cId="1318822264" sldId="2147485487"/>
          </pc:sldLayoutMkLst>
        </pc:sldLayoutChg>
        <pc:sldLayoutChg chg="del">
          <pc:chgData name="Michael Epping" userId="cbf81d19-3e8b-4253-bf28-e69c51756f35" providerId="ADAL" clId="{1788D2E3-6995-124A-B58A-C90609862015}" dt="2022-07-10T21:42:35.862" v="2230" actId="2696"/>
          <pc:sldLayoutMkLst>
            <pc:docMk/>
            <pc:sldMasterMk cId="3315169328" sldId="2147485398"/>
            <pc:sldLayoutMk cId="870715666" sldId="2147485488"/>
          </pc:sldLayoutMkLst>
        </pc:sldLayoutChg>
        <pc:sldLayoutChg chg="del">
          <pc:chgData name="Michael Epping" userId="cbf81d19-3e8b-4253-bf28-e69c51756f35" providerId="ADAL" clId="{1788D2E3-6995-124A-B58A-C90609862015}" dt="2022-07-10T21:42:35.862" v="2230" actId="2696"/>
          <pc:sldLayoutMkLst>
            <pc:docMk/>
            <pc:sldMasterMk cId="3315169328" sldId="2147485398"/>
            <pc:sldLayoutMk cId="3108643535" sldId="2147485489"/>
          </pc:sldLayoutMkLst>
        </pc:sldLayoutChg>
        <pc:sldLayoutChg chg="del">
          <pc:chgData name="Michael Epping" userId="cbf81d19-3e8b-4253-bf28-e69c51756f35" providerId="ADAL" clId="{1788D2E3-6995-124A-B58A-C90609862015}" dt="2022-07-10T21:42:35.862" v="2230" actId="2696"/>
          <pc:sldLayoutMkLst>
            <pc:docMk/>
            <pc:sldMasterMk cId="3315169328" sldId="2147485398"/>
            <pc:sldLayoutMk cId="2070195664" sldId="2147485491"/>
          </pc:sldLayoutMkLst>
        </pc:sldLayoutChg>
      </pc:sldMasterChg>
      <pc:sldMasterChg chg="delSldLayout">
        <pc:chgData name="Michael Epping" userId="cbf81d19-3e8b-4253-bf28-e69c51756f35" providerId="ADAL" clId="{1788D2E3-6995-124A-B58A-C90609862015}" dt="2022-07-10T21:42:35.862" v="2230" actId="2696"/>
        <pc:sldMasterMkLst>
          <pc:docMk/>
          <pc:sldMasterMk cId="3292918406" sldId="2147485444"/>
        </pc:sldMasterMkLst>
        <pc:sldLayoutChg chg="del">
          <pc:chgData name="Michael Epping" userId="cbf81d19-3e8b-4253-bf28-e69c51756f35" providerId="ADAL" clId="{1788D2E3-6995-124A-B58A-C90609862015}" dt="2022-07-10T21:42:35.862" v="2230" actId="2696"/>
          <pc:sldLayoutMkLst>
            <pc:docMk/>
            <pc:sldMasterMk cId="3292918406" sldId="2147485444"/>
            <pc:sldLayoutMk cId="1976090373" sldId="2147485478"/>
          </pc:sldLayoutMkLst>
        </pc:sldLayoutChg>
        <pc:sldLayoutChg chg="del">
          <pc:chgData name="Michael Epping" userId="cbf81d19-3e8b-4253-bf28-e69c51756f35" providerId="ADAL" clId="{1788D2E3-6995-124A-B58A-C90609862015}" dt="2022-07-10T21:42:35.862" v="2230" actId="2696"/>
          <pc:sldLayoutMkLst>
            <pc:docMk/>
            <pc:sldMasterMk cId="3292918406" sldId="2147485444"/>
            <pc:sldLayoutMk cId="3717422842" sldId="2147485479"/>
          </pc:sldLayoutMkLst>
        </pc:sldLayoutChg>
        <pc:sldLayoutChg chg="del">
          <pc:chgData name="Michael Epping" userId="cbf81d19-3e8b-4253-bf28-e69c51756f35" providerId="ADAL" clId="{1788D2E3-6995-124A-B58A-C90609862015}" dt="2022-07-10T21:42:10.976" v="2227" actId="2696"/>
          <pc:sldLayoutMkLst>
            <pc:docMk/>
            <pc:sldMasterMk cId="3292918406" sldId="2147485444"/>
            <pc:sldLayoutMk cId="1699125374" sldId="214748549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7/20/2022 6:41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7/20/2022 6:41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Address confusion about CA policies</a:t>
            </a:r>
          </a:p>
        </p:txBody>
      </p:sp>
    </p:spTree>
    <p:extLst>
      <p:ext uri="{BB962C8B-B14F-4D97-AF65-F5344CB8AC3E}">
        <p14:creationId xmlns:p14="http://schemas.microsoft.com/office/powerpoint/2010/main" val="3130922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6:41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905716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6:41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865911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In step 1, the credentials can be provided on the lock screen if synced to AD, or the user can log in with unrelated local creds and provide enterprise creds once they are logged in</a:t>
            </a:r>
          </a:p>
        </p:txBody>
      </p:sp>
    </p:spTree>
    <p:extLst>
      <p:ext uri="{BB962C8B-B14F-4D97-AF65-F5344CB8AC3E}">
        <p14:creationId xmlns:p14="http://schemas.microsoft.com/office/powerpoint/2010/main" val="602599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314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84275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23413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Platform SSO capability will allow us to validate enterprise creds at the lock screen instead of after the user signs in. This is a future capability</a:t>
            </a:r>
          </a:p>
        </p:txBody>
      </p:sp>
    </p:spTree>
    <p:extLst>
      <p:ext uri="{BB962C8B-B14F-4D97-AF65-F5344CB8AC3E}">
        <p14:creationId xmlns:p14="http://schemas.microsoft.com/office/powerpoint/2010/main" val="4116519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56430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3651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MDM requirement comes from Apple. Security implications from being able to intercept network traffic</a:t>
            </a:r>
          </a:p>
        </p:txBody>
      </p:sp>
    </p:spTree>
    <p:extLst>
      <p:ext uri="{BB962C8B-B14F-4D97-AF65-F5344CB8AC3E}">
        <p14:creationId xmlns:p14="http://schemas.microsoft.com/office/powerpoint/2010/main" val="1890717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17999"/>
              </a:lnSpc>
              <a:spcBef>
                <a:spcPts val="0"/>
              </a:spcBef>
              <a:spcAft>
                <a:spcPts val="0"/>
              </a:spcAft>
              <a:buClrTx/>
              <a:buSzTx/>
              <a:buFontTx/>
              <a:buNone/>
              <a:tabLst/>
              <a:defRPr/>
            </a:pPr>
            <a:r>
              <a:rPr lang="en-US" sz="4000" b="1" u="sng">
                <a:solidFill>
                  <a:srgbClr val="FFFFFF"/>
                </a:solidFill>
              </a:rPr>
              <a:t>Talk</a:t>
            </a:r>
            <a:r>
              <a:rPr kumimoji="0" lang="en-US" sz="1800" b="1" i="0" u="sng" strike="noStrike" cap="none" spc="0" normalizeH="0" baseline="0">
                <a:ln>
                  <a:noFill/>
                </a:ln>
                <a:solidFill>
                  <a:srgbClr val="929292"/>
                </a:solidFill>
                <a:effectLst/>
                <a:uFillTx/>
                <a:latin typeface="Graphik"/>
                <a:ea typeface="Graphik"/>
                <a:cs typeface="Graphik"/>
                <a:sym typeface="Graphik"/>
              </a:rPr>
              <a:t> </a:t>
            </a:r>
            <a:r>
              <a:rPr lang="en-US" sz="4000" b="1" u="sng">
                <a:solidFill>
                  <a:srgbClr val="FFFFFF"/>
                </a:solidFill>
              </a:rPr>
              <a:t>to your IAM team to understand your Conditional Access Policies!  </a:t>
            </a:r>
          </a:p>
          <a:p>
            <a:endParaRPr lang="en-US" sz="3600" b="1" u="sng"/>
          </a:p>
        </p:txBody>
      </p:sp>
    </p:spTree>
    <p:extLst>
      <p:ext uri="{BB962C8B-B14F-4D97-AF65-F5344CB8AC3E}">
        <p14:creationId xmlns:p14="http://schemas.microsoft.com/office/powerpoint/2010/main" val="4168324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Consider adding </a:t>
            </a:r>
            <a:r>
              <a:rPr lang="en-US" err="1"/>
              <a:t>com.jamf</a:t>
            </a:r>
            <a:r>
              <a:rPr lang="en-US"/>
              <a:t>. to the </a:t>
            </a:r>
            <a:r>
              <a:rPr lang="en-US" err="1"/>
              <a:t>AppPrefixAllowList</a:t>
            </a:r>
            <a:r>
              <a:rPr lang="en-US"/>
              <a:t> if you use </a:t>
            </a:r>
            <a:r>
              <a:rPr lang="en-US" err="1"/>
              <a:t>Jamf</a:t>
            </a:r>
            <a:r>
              <a:rPr lang="en-US"/>
              <a:t> Pro</a:t>
            </a:r>
          </a:p>
        </p:txBody>
      </p:sp>
    </p:spTree>
    <p:extLst>
      <p:ext uri="{BB962C8B-B14F-4D97-AF65-F5344CB8AC3E}">
        <p14:creationId xmlns:p14="http://schemas.microsoft.com/office/powerpoint/2010/main" val="2596919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Consider adding </a:t>
            </a:r>
            <a:r>
              <a:rPr lang="en-US" err="1"/>
              <a:t>com.jamf</a:t>
            </a:r>
            <a:r>
              <a:rPr lang="en-US"/>
              <a:t>. to the </a:t>
            </a:r>
            <a:r>
              <a:rPr lang="en-US" err="1"/>
              <a:t>AppPrefixAllowList</a:t>
            </a:r>
            <a:r>
              <a:rPr lang="en-US"/>
              <a:t> if you use </a:t>
            </a:r>
            <a:r>
              <a:rPr lang="en-US" err="1"/>
              <a:t>Jamf</a:t>
            </a:r>
            <a:r>
              <a:rPr lang="en-US"/>
              <a:t> Pro</a:t>
            </a:r>
          </a:p>
        </p:txBody>
      </p:sp>
    </p:spTree>
    <p:extLst>
      <p:ext uri="{BB962C8B-B14F-4D97-AF65-F5344CB8AC3E}">
        <p14:creationId xmlns:p14="http://schemas.microsoft.com/office/powerpoint/2010/main" val="2622109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6052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8338" y="347663"/>
            <a:ext cx="5694362" cy="3203575"/>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429496729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7/20/2022 6:41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8355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8338" y="347663"/>
            <a:ext cx="5694362" cy="3203575"/>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429496729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7/20/2022 6:41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1495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8338" y="347663"/>
            <a:ext cx="5694362" cy="3203575"/>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429496729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7/20/2022 6:41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3918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8338" y="347663"/>
            <a:ext cx="5694362" cy="3203575"/>
          </a:xfrm>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0"/>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429496729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7/20/2022 6:41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86760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68338" y="347663"/>
            <a:ext cx="5694362" cy="3203575"/>
          </a:xfrm>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Check for cached token before going to AAD for new one</a:t>
            </a:r>
          </a:p>
          <a:p>
            <a:pPr marL="0" indent="0">
              <a:buFont typeface="Arial" panose="020B0604020202020204" pitchFamily="34" charset="0"/>
              <a:buNone/>
            </a:pPr>
            <a:endParaRPr lang="en-US" b="0"/>
          </a:p>
          <a:p>
            <a:pPr marL="0" indent="0">
              <a:buFont typeface="Arial" panose="020B0604020202020204" pitchFamily="34" charset="0"/>
              <a:buNone/>
            </a:pPr>
            <a:r>
              <a:rPr lang="en-US" b="0"/>
              <a:t>Hammer home that apps do not talk to the java broker, they go through MSAL</a:t>
            </a:r>
          </a:p>
          <a:p>
            <a:pPr marL="0" indent="0">
              <a:buFont typeface="Arial" panose="020B0604020202020204" pitchFamily="34" charset="0"/>
              <a:buNone/>
            </a:pPr>
            <a:endParaRPr lang="en-US" b="0"/>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429496729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7/20/2022 6:41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4343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sz="900"/>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Slide Number Placeholder 4"/>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4452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6:41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700222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6:41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35675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6:41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711663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Arc machine agent onboarding docs: https://</a:t>
            </a:r>
            <a:r>
              <a:rPr lang="en-US" err="1"/>
              <a:t>docs.microsoft.com</a:t>
            </a:r>
            <a:r>
              <a:rPr lang="en-US"/>
              <a:t>/</a:t>
            </a:r>
            <a:r>
              <a:rPr lang="en-US" err="1"/>
              <a:t>en</a:t>
            </a:r>
            <a:r>
              <a:rPr lang="en-US"/>
              <a:t>-us/azure/azure-arc/servers/agent-overview</a:t>
            </a:r>
          </a:p>
          <a:p>
            <a:endParaRPr lang="en-US"/>
          </a:p>
          <a:p>
            <a:r>
              <a:rPr lang="en-US"/>
              <a:t>Simple one-off script onboarding doc: https://</a:t>
            </a:r>
            <a:r>
              <a:rPr lang="en-US" err="1"/>
              <a:t>docs.microsoft.com</a:t>
            </a:r>
            <a:r>
              <a:rPr lang="en-US"/>
              <a:t>/</a:t>
            </a:r>
            <a:r>
              <a:rPr lang="en-US" err="1"/>
              <a:t>en</a:t>
            </a:r>
            <a:r>
              <a:rPr lang="en-US"/>
              <a:t>-us/azure/azure-arc/servers/onboard-portal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6:41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045257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6:41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946778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7/20/2022 6:41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5776470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735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1580" y="41841"/>
            <a:ext cx="9603275" cy="553998"/>
          </a:xfrm>
        </p:spPr>
        <p:txBody>
          <a:bodyPr/>
          <a:lstStyle/>
          <a:p>
            <a:r>
              <a:rPr lang="en-US"/>
              <a:t>Click to edit Master title style</a:t>
            </a:r>
          </a:p>
        </p:txBody>
      </p:sp>
      <p:sp>
        <p:nvSpPr>
          <p:cNvPr id="3" name="Content Placeholder 2"/>
          <p:cNvSpPr>
            <a:spLocks noGrp="1"/>
          </p:cNvSpPr>
          <p:nvPr>
            <p:ph idx="1"/>
          </p:nvPr>
        </p:nvSpPr>
        <p:spPr>
          <a:xfrm>
            <a:off x="1451580" y="1253053"/>
            <a:ext cx="9603275" cy="161274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554139" y="5797541"/>
            <a:ext cx="3500715" cy="309201"/>
          </a:xfrm>
        </p:spPr>
        <p:txBody>
          <a:bodyPr/>
          <a:lstStyle/>
          <a:p>
            <a:fld id="{644D399B-063D-4548-B7EE-22ADFAA79A11}" type="datetime1">
              <a:rPr lang="en-US" smtClean="0"/>
              <a:t>7/20/2022</a:t>
            </a:fld>
            <a:endParaRPr lang="en-US"/>
          </a:p>
        </p:txBody>
      </p:sp>
      <p:sp>
        <p:nvSpPr>
          <p:cNvPr id="5" name="Footer Placeholder 4"/>
          <p:cNvSpPr>
            <a:spLocks noGrp="1"/>
          </p:cNvSpPr>
          <p:nvPr>
            <p:ph type="ftr" sz="quarter" idx="11"/>
          </p:nvPr>
        </p:nvSpPr>
        <p:spPr>
          <a:xfrm>
            <a:off x="1451579" y="5799307"/>
            <a:ext cx="5938836" cy="309201"/>
          </a:xfrm>
        </p:spPr>
        <p:txBody>
          <a:bodyPr/>
          <a:lstStyle/>
          <a:p>
            <a:r>
              <a:rPr lang="en-US"/>
              <a:t>Microsoft Confidential under NDA</a:t>
            </a:r>
          </a:p>
        </p:txBody>
      </p:sp>
      <p:sp>
        <p:nvSpPr>
          <p:cNvPr id="6" name="Slide Number Placeholder 5"/>
          <p:cNvSpPr>
            <a:spLocks noGrp="1"/>
          </p:cNvSpPr>
          <p:nvPr>
            <p:ph type="sldNum" sz="quarter" idx="12"/>
          </p:nvPr>
        </p:nvSpPr>
        <p:spPr/>
        <p:txBody>
          <a:bodyPr/>
          <a:lstStyle/>
          <a:p>
            <a:fld id="{712EC2CC-F32D-45BE-9ED8-126C22995464}" type="slidenum">
              <a:rPr lang="en-US" smtClean="0"/>
              <a:t>‹#›</a:t>
            </a:fld>
            <a:endParaRPr lang="en-US"/>
          </a:p>
        </p:txBody>
      </p:sp>
      <p:cxnSp>
        <p:nvCxnSpPr>
          <p:cNvPr id="33" name="Straight Connector 32"/>
          <p:cNvCxnSpPr/>
          <p:nvPr/>
        </p:nvCxnSpPr>
        <p:spPr>
          <a:xfrm>
            <a:off x="1447332" y="65197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56946276"/>
      </p:ext>
    </p:extLst>
  </p:cSld>
  <p:clrMapOvr>
    <a:masterClrMapping/>
  </p:clrMapOvr>
  <p:hf sldNum="0" hdr="0" dt="0"/>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954184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30">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30">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30">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2377398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543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343314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436693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90671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7044773"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Demo title</a:t>
            </a:r>
          </a:p>
        </p:txBody>
      </p:sp>
      <p:pic>
        <p:nvPicPr>
          <p:cNvPr id="3" name="Picture 2">
            <a:extLst>
              <a:ext uri="{FF2B5EF4-FFF2-40B4-BE49-F238E27FC236}">
                <a16:creationId xmlns:a16="http://schemas.microsoft.com/office/drawing/2014/main" id="{34FAD923-BE03-42D0-B635-D12592FA25D8}"/>
              </a:ext>
            </a:extLst>
          </p:cNvPr>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0747874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034780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6911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4778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1_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rgbClr val="0072C6"/>
          </a:solidFill>
        </p:spPr>
        <p:txBody>
          <a:bodyPr rIns="91440">
            <a:normAutofit/>
          </a:bodyPr>
          <a:lstStyle>
            <a:lvl1pPr>
              <a:defRPr sz="2666"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6" baseline="0">
                <a:solidFill>
                  <a:srgbClr val="000000"/>
                </a:solidFill>
                <a:latin typeface="+mn-lt"/>
              </a:defRPr>
            </a:lvl1pPr>
          </a:lstStyle>
          <a:p>
            <a:pPr lvl="0"/>
            <a:r>
              <a:rPr lang="en-US"/>
              <a:t>Click to edit slide content</a:t>
            </a:r>
          </a:p>
        </p:txBody>
      </p:sp>
    </p:spTree>
    <p:extLst>
      <p:ext uri="{BB962C8B-B14F-4D97-AF65-F5344CB8AC3E}">
        <p14:creationId xmlns:p14="http://schemas.microsoft.com/office/powerpoint/2010/main" val="286580514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square photo">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393912"/>
            <a:ext cx="4167887" cy="2139625"/>
          </a:xfrm>
          <a:noFill/>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406065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58633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43751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9554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5113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792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635000" y="1066800"/>
            <a:ext cx="10922000" cy="558614"/>
          </a:xfrm>
          <a:prstGeom prst="rect">
            <a:avLst/>
          </a:prstGeom>
        </p:spPr>
        <p:txBody>
          <a:bodyPr/>
          <a:lstStyle>
            <a:lvl1pPr marL="0" indent="0" algn="ctr" defTabSz="412750">
              <a:spcBef>
                <a:spcPts val="0"/>
              </a:spcBef>
              <a:buClrTx/>
              <a:buSzTx/>
              <a:buNone/>
              <a:defRPr sz="2700">
                <a:solidFill>
                  <a:srgbClr val="D5D5D5"/>
                </a:solidFill>
                <a:latin typeface="Graphik-Medium"/>
                <a:ea typeface="Graphik-Medium"/>
                <a:cs typeface="Graphik-Medium"/>
                <a:sym typeface="Graphik Medium"/>
              </a:defRPr>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57519856"/>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Northern Lights display over a snowy mountain landscape"/>
          <p:cNvSpPr>
            <a:spLocks noGrp="1"/>
          </p:cNvSpPr>
          <p:nvPr>
            <p:ph type="pic" idx="21"/>
          </p:nvPr>
        </p:nvSpPr>
        <p:spPr>
          <a:xfrm>
            <a:off x="6102350" y="-1138767"/>
            <a:ext cx="6096000" cy="9135534"/>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635000" y="419100"/>
            <a:ext cx="4826000" cy="774700"/>
          </a:xfrm>
          <a:prstGeom prst="rect">
            <a:avLst/>
          </a:prstGeom>
        </p:spPr>
        <p:txBody>
          <a:bodyPr/>
          <a:lstStyle/>
          <a:p>
            <a:r>
              <a:t>Slide Title</a:t>
            </a:r>
          </a:p>
        </p:txBody>
      </p:sp>
      <p:sp>
        <p:nvSpPr>
          <p:cNvPr id="62" name="Body Level One…"/>
          <p:cNvSpPr txBox="1">
            <a:spLocks noGrp="1"/>
          </p:cNvSpPr>
          <p:nvPr>
            <p:ph type="body" sz="half" idx="1" hasCustomPrompt="1"/>
          </p:nvPr>
        </p:nvSpPr>
        <p:spPr>
          <a:xfrm>
            <a:off x="635000" y="2133600"/>
            <a:ext cx="4826000" cy="2055306"/>
          </a:xfrm>
          <a:prstGeom prst="rect">
            <a:avLst/>
          </a:prstGeom>
        </p:spPr>
        <p:txBody>
          <a:bodyPr/>
          <a:lstStyle/>
          <a:p>
            <a:r>
              <a:t>Slide bullet text</a:t>
            </a:r>
          </a:p>
          <a:p>
            <a:pPr lvl="1"/>
            <a:endParaRPr/>
          </a:p>
          <a:p>
            <a:pPr lvl="2"/>
            <a:endParaRPr/>
          </a:p>
          <a:p>
            <a:pPr lvl="3"/>
            <a:endParaRPr/>
          </a:p>
          <a:p>
            <a:pPr lvl="4"/>
            <a:endParaRPr/>
          </a:p>
        </p:txBody>
      </p:sp>
      <p:sp>
        <p:nvSpPr>
          <p:cNvPr id="63" name="Slide Subtitle"/>
          <p:cNvSpPr txBox="1">
            <a:spLocks noGrp="1"/>
          </p:cNvSpPr>
          <p:nvPr>
            <p:ph type="body" sz="quarter" idx="22" hasCustomPrompt="1"/>
          </p:nvPr>
        </p:nvSpPr>
        <p:spPr>
          <a:xfrm>
            <a:off x="635000" y="1066800"/>
            <a:ext cx="4826000" cy="558614"/>
          </a:xfrm>
          <a:prstGeom prst="rect">
            <a:avLst/>
          </a:prstGeom>
        </p:spPr>
        <p:txBody>
          <a:bodyPr/>
          <a:lstStyle>
            <a:lvl1pPr marL="0" indent="0" algn="ctr" defTabSz="412750">
              <a:spcBef>
                <a:spcPts val="0"/>
              </a:spcBef>
              <a:buClrTx/>
              <a:buSzTx/>
              <a:buNone/>
              <a:defRPr sz="2700">
                <a:solidFill>
                  <a:srgbClr val="D5D5D5"/>
                </a:solidFill>
                <a:latin typeface="Graphik-Medium"/>
                <a:ea typeface="Graphik-Medium"/>
                <a:cs typeface="Graphik-Medium"/>
                <a:sym typeface="Graphik Medium"/>
              </a:defRPr>
            </a:lvl1pPr>
          </a:lstStyle>
          <a:p>
            <a:r>
              <a:t>Slide Subtitle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49979181"/>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35000" y="1066800"/>
            <a:ext cx="10922000" cy="558614"/>
          </a:xfrm>
          <a:prstGeom prst="rect">
            <a:avLst/>
          </a:prstGeom>
        </p:spPr>
        <p:txBody>
          <a:bodyPr/>
          <a:lstStyle>
            <a:lvl1pPr marL="0" indent="0" algn="ctr" defTabSz="412750">
              <a:spcBef>
                <a:spcPts val="0"/>
              </a:spcBef>
              <a:buClrTx/>
              <a:buSzTx/>
              <a:buNone/>
              <a:defRPr sz="2700">
                <a:solidFill>
                  <a:srgbClr val="D5D5D5"/>
                </a:solidFill>
                <a:latin typeface="Graphik-Medium"/>
                <a:ea typeface="Graphik-Medium"/>
                <a:cs typeface="Graphik-Medium"/>
                <a:sym typeface="Graphik Medium"/>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75371500"/>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797600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0178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3411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96339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5552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5AE3A432-5FE8-40A8-8DCA-ECEBE6936E3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92241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14941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71577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5471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822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6852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91305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734334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945921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6257426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763129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292924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64501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78194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51880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2939151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41643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1835087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767935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5230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20322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19256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2529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3435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43310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649494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09218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36388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45269200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43233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77219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1094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76499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99263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3642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111302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2523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10968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6405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97952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186703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169949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50739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74437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01498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290279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533792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484835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62353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60317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0678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37163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63019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03440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88653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6085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65164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16540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08186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80" tIns="146304" rIns="182880" bIns="146304" rtlCol="0" anchor="ctr">
            <a:spAutoFit/>
          </a:bodyPr>
          <a:lstStyle/>
          <a:p>
            <a:pPr algn="ctr">
              <a:lnSpc>
                <a:spcPct val="90000"/>
              </a:lnSpc>
              <a:spcBef>
                <a:spcPts val="1200"/>
              </a:spcBef>
              <a:spcAft>
                <a:spcPts val="600"/>
              </a:spcAft>
            </a:pPr>
            <a:r>
              <a:rPr lang="en-US" sz="2000">
                <a:gradFill>
                  <a:gsLst>
                    <a:gs pos="2917">
                      <a:schemeClr val="tx1"/>
                    </a:gs>
                    <a:gs pos="30000">
                      <a:schemeClr val="tx1"/>
                    </a:gs>
                  </a:gsLst>
                  <a:lin ang="5400000" scaled="0"/>
                </a:gradFill>
              </a:rPr>
              <a:t>Microsoft Ready content is </a:t>
            </a: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0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0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0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2"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23" rIns="0" bIns="46623" numCol="1" rtlCol="0" anchor="ctr" anchorCtr="0" compatLnSpc="1">
            <a:prstTxWarp prst="textNoShape">
              <a:avLst/>
            </a:prstTxWarp>
          </a:bodyPr>
          <a:lstStyle/>
          <a:p>
            <a:pPr marR="0" lvl="0" indent="0" algn="ctr" defTabSz="932114"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6"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400" fontAlgn="auto">
                <a:lnSpc>
                  <a:spcPct val="100000"/>
                </a:lnSpc>
                <a:spcBef>
                  <a:spcPts val="0"/>
                </a:spcBef>
                <a:spcAft>
                  <a:spcPts val="0"/>
                </a:spcAft>
                <a:buClrTx/>
                <a:buSzTx/>
                <a:buFontTx/>
                <a:buNone/>
                <a:tabLst/>
              </a:pPr>
              <a:endParaRPr kumimoji="0" lang="en-US" sz="180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6"/>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252535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10164315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6001" y="620436"/>
            <a:ext cx="11306469" cy="425886"/>
          </a:xfrm>
        </p:spPr>
        <p:txBody>
          <a:bodyPr wrap="square" lIns="0" tIns="0" rIns="0" bIns="0">
            <a:spAutoFit/>
          </a:bodyPr>
          <a:lstStyle>
            <a:lvl1pPr>
              <a:lnSpc>
                <a:spcPts val="3134"/>
              </a:lnSpc>
              <a:defRPr sz="4399" strike="noStrike">
                <a:solidFill>
                  <a:srgbClr val="2F2F2F"/>
                </a:solidFill>
              </a:defRPr>
            </a:lvl1pPr>
          </a:lstStyle>
          <a:p>
            <a:r>
              <a:rPr lang="en-US"/>
              <a:t>Title</a:t>
            </a:r>
          </a:p>
        </p:txBody>
      </p:sp>
    </p:spTree>
    <p:extLst>
      <p:ext uri="{BB962C8B-B14F-4D97-AF65-F5344CB8AC3E}">
        <p14:creationId xmlns:p14="http://schemas.microsoft.com/office/powerpoint/2010/main" val="1085920129"/>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xfrm>
            <a:off x="635000" y="1644650"/>
            <a:ext cx="10922000" cy="1939727"/>
          </a:xfrm>
          <a:prstGeom prst="rect">
            <a:avLst/>
          </a:prstGeom>
        </p:spPr>
        <p:txBody>
          <a:bodyPr/>
          <a:lstStyle>
            <a:lvl1pPr defTabSz="1219169">
              <a:lnSpc>
                <a:spcPct val="90000"/>
              </a:lnSpc>
              <a:defRPr sz="5800" spc="-174">
                <a:gradFill flip="none" rotWithShape="1">
                  <a:gsLst>
                    <a:gs pos="0">
                      <a:srgbClr val="00E8FF"/>
                    </a:gs>
                    <a:gs pos="100000">
                      <a:srgbClr val="FF00F7"/>
                    </a:gs>
                  </a:gsLst>
                  <a:lin ang="3967761" scaled="0"/>
                </a:gradFill>
              </a:defRPr>
            </a:lvl1pPr>
          </a:lstStyle>
          <a:p>
            <a:r>
              <a:t>Presentation Title</a:t>
            </a:r>
          </a:p>
        </p:txBody>
      </p:sp>
      <p:sp>
        <p:nvSpPr>
          <p:cNvPr id="12" name="Author and Date"/>
          <p:cNvSpPr txBox="1">
            <a:spLocks noGrp="1"/>
          </p:cNvSpPr>
          <p:nvPr>
            <p:ph type="body" sz="quarter" idx="21" hasCustomPrompt="1"/>
          </p:nvPr>
        </p:nvSpPr>
        <p:spPr>
          <a:xfrm>
            <a:off x="635000" y="6080215"/>
            <a:ext cx="10922000" cy="347028"/>
          </a:xfrm>
          <a:prstGeom prst="rect">
            <a:avLst/>
          </a:prstGeom>
        </p:spPr>
        <p:txBody>
          <a:bodyPr/>
          <a:lstStyle>
            <a:lvl1pPr marL="0" indent="0" algn="ctr" defTabSz="412750">
              <a:spcBef>
                <a:spcPts val="0"/>
              </a:spcBef>
              <a:buClrTx/>
              <a:buSzTx/>
              <a:buNone/>
              <a:defRPr sz="1750">
                <a:solidFill>
                  <a:srgbClr val="D5D5D5"/>
                </a:solidFill>
                <a:latin typeface="Graphik-Medium"/>
                <a:ea typeface="Graphik-Medium"/>
                <a:cs typeface="Graphik-Medium"/>
                <a:sym typeface="Graphik Medium"/>
              </a:defRPr>
            </a:lvl1pPr>
          </a:lstStyle>
          <a:p>
            <a:r>
              <a:t>Author and Date</a:t>
            </a:r>
          </a:p>
        </p:txBody>
      </p:sp>
      <p:sp>
        <p:nvSpPr>
          <p:cNvPr id="13" name="Body Level One…"/>
          <p:cNvSpPr txBox="1">
            <a:spLocks noGrp="1"/>
          </p:cNvSpPr>
          <p:nvPr>
            <p:ph type="body" sz="quarter" idx="1" hasCustomPrompt="1"/>
          </p:nvPr>
        </p:nvSpPr>
        <p:spPr>
          <a:xfrm>
            <a:off x="635000" y="3492500"/>
            <a:ext cx="10922000" cy="1256176"/>
          </a:xfrm>
          <a:prstGeom prst="rect">
            <a:avLst/>
          </a:prstGeom>
        </p:spPr>
        <p:txBody>
          <a:bodyPr/>
          <a:lstStyle>
            <a:lvl1pPr marL="0" indent="0" algn="ctr" defTabSz="412750">
              <a:spcBef>
                <a:spcPts val="0"/>
              </a:spcBef>
              <a:buClrTx/>
              <a:buSzTx/>
              <a:buNone/>
              <a:defRPr sz="3200">
                <a:solidFill>
                  <a:srgbClr val="D5D5D5"/>
                </a:solidFill>
                <a:latin typeface="Graphik-Medium"/>
                <a:ea typeface="Graphik-Medium"/>
                <a:cs typeface="Graphik-Medium"/>
                <a:sym typeface="Graphik Medium"/>
              </a:defRPr>
            </a:lvl1pPr>
            <a:lvl2pPr marL="0" indent="0" algn="ctr" defTabSz="412750">
              <a:spcBef>
                <a:spcPts val="0"/>
              </a:spcBef>
              <a:buClrTx/>
              <a:buSzTx/>
              <a:buNone/>
              <a:defRPr sz="3200">
                <a:solidFill>
                  <a:srgbClr val="D5D5D5"/>
                </a:solidFill>
                <a:latin typeface="Graphik-Medium"/>
                <a:ea typeface="Graphik-Medium"/>
                <a:cs typeface="Graphik-Medium"/>
                <a:sym typeface="Graphik Medium"/>
              </a:defRPr>
            </a:lvl2pPr>
            <a:lvl3pPr marL="0" indent="0" algn="ctr" defTabSz="412750">
              <a:spcBef>
                <a:spcPts val="0"/>
              </a:spcBef>
              <a:buClrTx/>
              <a:buSzTx/>
              <a:buNone/>
              <a:defRPr sz="3200">
                <a:solidFill>
                  <a:srgbClr val="D5D5D5"/>
                </a:solidFill>
                <a:latin typeface="Graphik-Medium"/>
                <a:ea typeface="Graphik-Medium"/>
                <a:cs typeface="Graphik-Medium"/>
                <a:sym typeface="Graphik Medium"/>
              </a:defRPr>
            </a:lvl3pPr>
            <a:lvl4pPr marL="0" indent="0" algn="ctr" defTabSz="412750">
              <a:spcBef>
                <a:spcPts val="0"/>
              </a:spcBef>
              <a:buClrTx/>
              <a:buSzTx/>
              <a:buNone/>
              <a:defRPr sz="3200">
                <a:solidFill>
                  <a:srgbClr val="D5D5D5"/>
                </a:solidFill>
                <a:latin typeface="Graphik-Medium"/>
                <a:ea typeface="Graphik-Medium"/>
                <a:cs typeface="Graphik-Medium"/>
                <a:sym typeface="Graphik Medium"/>
              </a:defRPr>
            </a:lvl4pPr>
            <a:lvl5pPr marL="0" indent="0" algn="ctr" defTabSz="412750">
              <a:spcBef>
                <a:spcPts val="0"/>
              </a:spcBef>
              <a:buClrTx/>
              <a:buSzTx/>
              <a:buNone/>
              <a:defRPr sz="3200">
                <a:solidFill>
                  <a:srgbClr val="D5D5D5"/>
                </a:solidFill>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61893597"/>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Northern Lights display in a dark night sky over mountains"/>
          <p:cNvSpPr>
            <a:spLocks noGrp="1"/>
          </p:cNvSpPr>
          <p:nvPr>
            <p:ph type="pic" idx="21"/>
          </p:nvPr>
        </p:nvSpPr>
        <p:spPr>
          <a:xfrm>
            <a:off x="0" y="-381000"/>
            <a:ext cx="12192000" cy="7620000"/>
          </a:xfrm>
          <a:prstGeom prst="rect">
            <a:avLst/>
          </a:prstGeom>
        </p:spPr>
        <p:txBody>
          <a:bodyPr lIns="91439" tIns="45719" rIns="91439" bIns="45719">
            <a:noAutofit/>
          </a:bodyPr>
          <a:lstStyle/>
          <a:p>
            <a:endParaRPr/>
          </a:p>
        </p:txBody>
      </p:sp>
      <p:sp>
        <p:nvSpPr>
          <p:cNvPr id="22" name="Author and Date"/>
          <p:cNvSpPr txBox="1">
            <a:spLocks noGrp="1"/>
          </p:cNvSpPr>
          <p:nvPr>
            <p:ph type="body" sz="quarter" idx="22" hasCustomPrompt="1"/>
          </p:nvPr>
        </p:nvSpPr>
        <p:spPr>
          <a:xfrm>
            <a:off x="635000" y="6083300"/>
            <a:ext cx="10922000" cy="347028"/>
          </a:xfrm>
          <a:prstGeom prst="rect">
            <a:avLst/>
          </a:prstGeom>
        </p:spPr>
        <p:txBody>
          <a:bodyPr/>
          <a:lstStyle>
            <a:lvl1pPr marL="0" indent="0" algn="ctr" defTabSz="412750">
              <a:spcBef>
                <a:spcPts val="0"/>
              </a:spcBef>
              <a:buClrTx/>
              <a:buSzTx/>
              <a:buNone/>
              <a:defRPr sz="1750">
                <a:solidFill>
                  <a:srgbClr val="D5D5D5"/>
                </a:solidFill>
                <a:latin typeface="Graphik-Medium"/>
                <a:ea typeface="Graphik-Medium"/>
                <a:cs typeface="Graphik-Medium"/>
                <a:sym typeface="Graphik Medium"/>
              </a:defRPr>
            </a:lvl1pPr>
          </a:lstStyle>
          <a:p>
            <a:r>
              <a:t>Author and Date</a:t>
            </a:r>
          </a:p>
        </p:txBody>
      </p:sp>
      <p:sp>
        <p:nvSpPr>
          <p:cNvPr id="23" name="Presentation Title"/>
          <p:cNvSpPr txBox="1">
            <a:spLocks noGrp="1"/>
          </p:cNvSpPr>
          <p:nvPr>
            <p:ph type="title" hasCustomPrompt="1"/>
          </p:nvPr>
        </p:nvSpPr>
        <p:spPr>
          <a:xfrm>
            <a:off x="635000" y="1644650"/>
            <a:ext cx="10922000" cy="1936750"/>
          </a:xfrm>
          <a:prstGeom prst="rect">
            <a:avLst/>
          </a:prstGeom>
        </p:spPr>
        <p:txBody>
          <a:bodyPr/>
          <a:lstStyle>
            <a:lvl1pPr defTabSz="1219200">
              <a:lnSpc>
                <a:spcPct val="90000"/>
              </a:lnSpc>
              <a:defRPr sz="5800" spc="-174"/>
            </a:lvl1pPr>
          </a:lstStyle>
          <a:p>
            <a:r>
              <a:t>Presentation Title</a:t>
            </a:r>
          </a:p>
        </p:txBody>
      </p:sp>
      <p:sp>
        <p:nvSpPr>
          <p:cNvPr id="24" name="Body Level One…"/>
          <p:cNvSpPr txBox="1">
            <a:spLocks noGrp="1"/>
          </p:cNvSpPr>
          <p:nvPr>
            <p:ph type="body" sz="quarter" idx="1" hasCustomPrompt="1"/>
          </p:nvPr>
        </p:nvSpPr>
        <p:spPr>
          <a:xfrm>
            <a:off x="635000" y="3492500"/>
            <a:ext cx="10922000" cy="1257300"/>
          </a:xfrm>
          <a:prstGeom prst="rect">
            <a:avLst/>
          </a:prstGeom>
        </p:spPr>
        <p:txBody>
          <a:bodyPr/>
          <a:lstStyle>
            <a:lvl1pPr marL="0" indent="0" algn="ctr" defTabSz="412750">
              <a:spcBef>
                <a:spcPts val="0"/>
              </a:spcBef>
              <a:buClrTx/>
              <a:buSzTx/>
              <a:buNone/>
              <a:defRPr sz="3200">
                <a:solidFill>
                  <a:srgbClr val="D5D5D5"/>
                </a:solidFill>
                <a:latin typeface="Graphik-Medium"/>
                <a:ea typeface="Graphik-Medium"/>
                <a:cs typeface="Graphik-Medium"/>
                <a:sym typeface="Graphik Medium"/>
              </a:defRPr>
            </a:lvl1pPr>
            <a:lvl2pPr marL="0" indent="0" algn="ctr" defTabSz="412750">
              <a:spcBef>
                <a:spcPts val="0"/>
              </a:spcBef>
              <a:buClrTx/>
              <a:buSzTx/>
              <a:buNone/>
              <a:defRPr sz="3200">
                <a:solidFill>
                  <a:srgbClr val="D5D5D5"/>
                </a:solidFill>
                <a:latin typeface="Graphik-Medium"/>
                <a:ea typeface="Graphik-Medium"/>
                <a:cs typeface="Graphik-Medium"/>
                <a:sym typeface="Graphik Medium"/>
              </a:defRPr>
            </a:lvl2pPr>
            <a:lvl3pPr marL="0" indent="0" algn="ctr" defTabSz="412750">
              <a:spcBef>
                <a:spcPts val="0"/>
              </a:spcBef>
              <a:buClrTx/>
              <a:buSzTx/>
              <a:buNone/>
              <a:defRPr sz="3200">
                <a:solidFill>
                  <a:srgbClr val="D5D5D5"/>
                </a:solidFill>
                <a:latin typeface="Graphik-Medium"/>
                <a:ea typeface="Graphik-Medium"/>
                <a:cs typeface="Graphik-Medium"/>
                <a:sym typeface="Graphik Medium"/>
              </a:defRPr>
            </a:lvl3pPr>
            <a:lvl4pPr marL="0" indent="0" algn="ctr" defTabSz="412750">
              <a:spcBef>
                <a:spcPts val="0"/>
              </a:spcBef>
              <a:buClrTx/>
              <a:buSzTx/>
              <a:buNone/>
              <a:defRPr sz="3200">
                <a:solidFill>
                  <a:srgbClr val="D5D5D5"/>
                </a:solidFill>
                <a:latin typeface="Graphik-Medium"/>
                <a:ea typeface="Graphik-Medium"/>
                <a:cs typeface="Graphik-Medium"/>
                <a:sym typeface="Graphik Medium"/>
              </a:defRPr>
            </a:lvl4pPr>
            <a:lvl5pPr marL="0" indent="0" algn="ctr" defTabSz="412750">
              <a:spcBef>
                <a:spcPts val="0"/>
              </a:spcBef>
              <a:buClrTx/>
              <a:buSzTx/>
              <a:buNone/>
              <a:defRPr sz="3200">
                <a:solidFill>
                  <a:srgbClr val="D5D5D5"/>
                </a:solidFill>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64489924"/>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Colorful clouds against a starry night sky"/>
          <p:cNvSpPr>
            <a:spLocks noGrp="1"/>
          </p:cNvSpPr>
          <p:nvPr>
            <p:ph type="pic" idx="21"/>
          </p:nvPr>
        </p:nvSpPr>
        <p:spPr>
          <a:xfrm>
            <a:off x="3981450" y="-12700"/>
            <a:ext cx="10325100" cy="68834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635000" y="1943100"/>
            <a:ext cx="4826000" cy="1600101"/>
          </a:xfrm>
          <a:prstGeom prst="rect">
            <a:avLst/>
          </a:prstGeom>
        </p:spPr>
        <p:txBody>
          <a:bodyPr/>
          <a:lstStyle/>
          <a:p>
            <a:r>
              <a:t>Slide Title</a:t>
            </a:r>
          </a:p>
        </p:txBody>
      </p:sp>
      <p:sp>
        <p:nvSpPr>
          <p:cNvPr id="34" name="Body Level One…"/>
          <p:cNvSpPr txBox="1">
            <a:spLocks noGrp="1"/>
          </p:cNvSpPr>
          <p:nvPr>
            <p:ph type="body" sz="quarter" idx="1" hasCustomPrompt="1"/>
          </p:nvPr>
        </p:nvSpPr>
        <p:spPr>
          <a:xfrm>
            <a:off x="635000" y="3422650"/>
            <a:ext cx="4826000" cy="2832100"/>
          </a:xfrm>
          <a:prstGeom prst="rect">
            <a:avLst/>
          </a:prstGeom>
        </p:spPr>
        <p:txBody>
          <a:bodyPr/>
          <a:lstStyle>
            <a:lvl1pPr marL="0" indent="0" algn="ctr" defTabSz="412750">
              <a:spcBef>
                <a:spcPts val="0"/>
              </a:spcBef>
              <a:buClrTx/>
              <a:buSzTx/>
              <a:buNone/>
              <a:defRPr sz="2700">
                <a:solidFill>
                  <a:srgbClr val="D5D5D5"/>
                </a:solidFill>
                <a:latin typeface="Graphik-Medium"/>
                <a:ea typeface="Graphik-Medium"/>
                <a:cs typeface="Graphik-Medium"/>
                <a:sym typeface="Graphik Medium"/>
              </a:defRPr>
            </a:lvl1pPr>
            <a:lvl2pPr marL="0" indent="228600" algn="ctr" defTabSz="412750">
              <a:spcBef>
                <a:spcPts val="0"/>
              </a:spcBef>
              <a:buClrTx/>
              <a:buSzTx/>
              <a:buNone/>
              <a:defRPr sz="2700">
                <a:solidFill>
                  <a:srgbClr val="D5D5D5"/>
                </a:solidFill>
                <a:latin typeface="Graphik-Medium"/>
                <a:ea typeface="Graphik-Medium"/>
                <a:cs typeface="Graphik-Medium"/>
                <a:sym typeface="Graphik Medium"/>
              </a:defRPr>
            </a:lvl2pPr>
            <a:lvl3pPr marL="0" indent="457200" algn="ctr" defTabSz="412750">
              <a:spcBef>
                <a:spcPts val="0"/>
              </a:spcBef>
              <a:buClrTx/>
              <a:buSzTx/>
              <a:buNone/>
              <a:defRPr sz="2700">
                <a:solidFill>
                  <a:srgbClr val="D5D5D5"/>
                </a:solidFill>
                <a:latin typeface="Graphik-Medium"/>
                <a:ea typeface="Graphik-Medium"/>
                <a:cs typeface="Graphik-Medium"/>
                <a:sym typeface="Graphik Medium"/>
              </a:defRPr>
            </a:lvl3pPr>
            <a:lvl4pPr marL="0" indent="685800" algn="ctr" defTabSz="412750">
              <a:spcBef>
                <a:spcPts val="0"/>
              </a:spcBef>
              <a:buClrTx/>
              <a:buSzTx/>
              <a:buNone/>
              <a:defRPr sz="2700">
                <a:solidFill>
                  <a:srgbClr val="D5D5D5"/>
                </a:solidFill>
                <a:latin typeface="Graphik-Medium"/>
                <a:ea typeface="Graphik-Medium"/>
                <a:cs typeface="Graphik-Medium"/>
                <a:sym typeface="Graphik Medium"/>
              </a:defRPr>
            </a:lvl4pPr>
            <a:lvl5pPr marL="0" indent="914400" algn="ctr" defTabSz="412750">
              <a:spcBef>
                <a:spcPts val="0"/>
              </a:spcBef>
              <a:buClrTx/>
              <a:buSzTx/>
              <a:buNone/>
              <a:defRPr sz="2700">
                <a:solidFill>
                  <a:srgbClr val="D5D5D5"/>
                </a:solidFill>
                <a:latin typeface="Graphik-Medium"/>
                <a:ea typeface="Graphik-Medium"/>
                <a:cs typeface="Graphik-Medium"/>
                <a:sym typeface="Graphik Medium"/>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8199619"/>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35000" y="1066800"/>
            <a:ext cx="10922000" cy="508000"/>
          </a:xfrm>
          <a:prstGeom prst="rect">
            <a:avLst/>
          </a:prstGeom>
        </p:spPr>
        <p:txBody>
          <a:bodyPr/>
          <a:lstStyle>
            <a:lvl1pPr marL="0" indent="0" algn="ctr" defTabSz="412750">
              <a:spcBef>
                <a:spcPts val="0"/>
              </a:spcBef>
              <a:buClrTx/>
              <a:buSzTx/>
              <a:buNone/>
              <a:defRPr sz="2700">
                <a:solidFill>
                  <a:srgbClr val="D5D5D5"/>
                </a:solidFill>
                <a:latin typeface="Graphik-Medium"/>
                <a:ea typeface="Graphik-Medium"/>
                <a:cs typeface="Graphik-Medium"/>
                <a:sym typeface="Graphik Medium"/>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92977"/>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635000" y="2134658"/>
            <a:ext cx="10922000" cy="4216401"/>
          </a:xfrm>
          <a:prstGeom prst="rect">
            <a:avLst/>
          </a:prstGeom>
        </p:spPr>
        <p:txBody>
          <a:bodyPr numCol="2" spcCol="109220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65660510"/>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Northern Lights display over a snowy mountain landscape"/>
          <p:cNvSpPr>
            <a:spLocks noGrp="1"/>
          </p:cNvSpPr>
          <p:nvPr>
            <p:ph type="pic" idx="21"/>
          </p:nvPr>
        </p:nvSpPr>
        <p:spPr>
          <a:xfrm>
            <a:off x="6102350" y="-1138767"/>
            <a:ext cx="6096000" cy="9135534"/>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635000" y="419100"/>
            <a:ext cx="4826000" cy="774700"/>
          </a:xfrm>
          <a:prstGeom prst="rect">
            <a:avLst/>
          </a:prstGeom>
        </p:spPr>
        <p:txBody>
          <a:bodyPr/>
          <a:lstStyle/>
          <a:p>
            <a:r>
              <a:t>Slide Title</a:t>
            </a:r>
          </a:p>
        </p:txBody>
      </p:sp>
      <p:sp>
        <p:nvSpPr>
          <p:cNvPr id="62" name="Body Level One…"/>
          <p:cNvSpPr txBox="1">
            <a:spLocks noGrp="1"/>
          </p:cNvSpPr>
          <p:nvPr>
            <p:ph type="body" sz="half" idx="1" hasCustomPrompt="1"/>
          </p:nvPr>
        </p:nvSpPr>
        <p:spPr>
          <a:xfrm>
            <a:off x="635000" y="2133600"/>
            <a:ext cx="4826000" cy="4216400"/>
          </a:xfrm>
          <a:prstGeom prst="rect">
            <a:avLst/>
          </a:prstGeom>
        </p:spPr>
        <p:txBody>
          <a:bodyPr/>
          <a:lstStyle/>
          <a:p>
            <a:r>
              <a:t>Slide bullet text</a:t>
            </a:r>
          </a:p>
          <a:p>
            <a:pPr lvl="1"/>
            <a:endParaRPr/>
          </a:p>
          <a:p>
            <a:pPr lvl="2"/>
            <a:endParaRPr/>
          </a:p>
          <a:p>
            <a:pPr lvl="3"/>
            <a:endParaRPr/>
          </a:p>
          <a:p>
            <a:pPr lvl="4"/>
            <a:endParaRPr/>
          </a:p>
        </p:txBody>
      </p:sp>
      <p:sp>
        <p:nvSpPr>
          <p:cNvPr id="63" name="Slide Subtitle"/>
          <p:cNvSpPr txBox="1">
            <a:spLocks noGrp="1"/>
          </p:cNvSpPr>
          <p:nvPr>
            <p:ph type="body" sz="quarter" idx="22" hasCustomPrompt="1"/>
          </p:nvPr>
        </p:nvSpPr>
        <p:spPr>
          <a:xfrm>
            <a:off x="635000" y="1066800"/>
            <a:ext cx="4826000" cy="508000"/>
          </a:xfrm>
          <a:prstGeom prst="rect">
            <a:avLst/>
          </a:prstGeom>
        </p:spPr>
        <p:txBody>
          <a:bodyPr/>
          <a:lstStyle>
            <a:lvl1pPr marL="0" indent="0" algn="ctr" defTabSz="412750">
              <a:spcBef>
                <a:spcPts val="0"/>
              </a:spcBef>
              <a:buClrTx/>
              <a:buSzTx/>
              <a:buNone/>
              <a:defRPr sz="2700">
                <a:solidFill>
                  <a:srgbClr val="D5D5D5"/>
                </a:solidFill>
                <a:latin typeface="Graphik-Medium"/>
                <a:ea typeface="Graphik-Medium"/>
                <a:cs typeface="Graphik-Medium"/>
                <a:sym typeface="Graphik Medium"/>
              </a:defRPr>
            </a:lvl1pPr>
          </a:lstStyle>
          <a:p>
            <a:r>
              <a:t>Slide Subtitle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14766840"/>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35000" y="1644650"/>
            <a:ext cx="10922000" cy="1936750"/>
          </a:xfrm>
          <a:prstGeom prst="rect">
            <a:avLst/>
          </a:prstGeom>
        </p:spPr>
        <p:txBody>
          <a:bodyPr/>
          <a:lstStyle>
            <a:lvl1pPr>
              <a:lnSpc>
                <a:spcPct val="90000"/>
              </a:lnSpc>
              <a:defRPr sz="5800" spc="-174">
                <a:gradFill flip="none" rotWithShape="1">
                  <a:gsLst>
                    <a:gs pos="0">
                      <a:srgbClr val="00FF00"/>
                    </a:gs>
                    <a:gs pos="100000">
                      <a:srgbClr val="007DFF"/>
                    </a:gs>
                  </a:gsLst>
                  <a:lin ang="3965999" scaled="0"/>
                </a:gradFill>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8372595"/>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635000" y="1066800"/>
            <a:ext cx="10922000" cy="508000"/>
          </a:xfrm>
          <a:prstGeom prst="rect">
            <a:avLst/>
          </a:prstGeom>
        </p:spPr>
        <p:txBody>
          <a:bodyPr/>
          <a:lstStyle>
            <a:lvl1pPr marL="0" indent="0" algn="ctr" defTabSz="412750">
              <a:spcBef>
                <a:spcPts val="0"/>
              </a:spcBef>
              <a:buClrTx/>
              <a:buSzTx/>
              <a:buNone/>
              <a:defRPr sz="2700">
                <a:solidFill>
                  <a:srgbClr val="D5D5D5"/>
                </a:solidFill>
                <a:latin typeface="Graphik-Medium"/>
                <a:ea typeface="Graphik-Medium"/>
                <a:cs typeface="Graphik-Medium"/>
                <a:sym typeface="Graphik Medium"/>
              </a:defRPr>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0244855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35000" y="406400"/>
            <a:ext cx="10922000" cy="78105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635000" y="1066800"/>
            <a:ext cx="10922000" cy="508000"/>
          </a:xfrm>
          <a:prstGeom prst="rect">
            <a:avLst/>
          </a:prstGeom>
        </p:spPr>
        <p:txBody>
          <a:bodyPr/>
          <a:lstStyle>
            <a:lvl1pPr marL="0" indent="0" algn="ctr" defTabSz="412750">
              <a:spcBef>
                <a:spcPts val="0"/>
              </a:spcBef>
              <a:buClrTx/>
              <a:buSzTx/>
              <a:buNone/>
              <a:defRPr sz="2700">
                <a:solidFill>
                  <a:srgbClr val="D5D5D5"/>
                </a:solidFill>
                <a:latin typeface="Graphik-Medium"/>
                <a:ea typeface="Graphik-Medium"/>
                <a:cs typeface="Graphik-Medium"/>
                <a:sym typeface="Graphik Medium"/>
              </a:defRPr>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412750">
              <a:buClrTx/>
              <a:buSzTx/>
              <a:buNone/>
              <a:defRPr sz="2750" spc="-28"/>
            </a:lvl1pPr>
            <a:lvl2pPr marL="0" indent="228600" defTabSz="412750">
              <a:buClrTx/>
              <a:buSzTx/>
              <a:buNone/>
              <a:defRPr sz="2750" spc="-28"/>
            </a:lvl2pPr>
            <a:lvl3pPr marL="0" indent="457200" defTabSz="412750">
              <a:buClrTx/>
              <a:buSzTx/>
              <a:buNone/>
              <a:defRPr sz="2750" spc="-28"/>
            </a:lvl3pPr>
            <a:lvl4pPr marL="0" indent="685800" defTabSz="412750">
              <a:buClrTx/>
              <a:buSzTx/>
              <a:buNone/>
              <a:defRPr sz="2750" spc="-28"/>
            </a:lvl4pPr>
            <a:lvl5pPr marL="0" indent="914400" defTabSz="412750">
              <a:buClrTx/>
              <a:buSzTx/>
              <a:buNone/>
              <a:defRPr sz="2750" spc="-28"/>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140267844"/>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635000" y="2273300"/>
            <a:ext cx="10922000" cy="2339033"/>
          </a:xfrm>
          <a:prstGeom prst="rect">
            <a:avLst/>
          </a:prstGeom>
        </p:spPr>
        <p:txBody>
          <a:bodyPr anchor="ctr"/>
          <a:lstStyle>
            <a:lvl1pPr marL="0" indent="0" algn="ctr">
              <a:spcBef>
                <a:spcPts val="0"/>
              </a:spcBef>
              <a:buClrTx/>
              <a:buSzTx/>
              <a:buNone/>
              <a:defRPr sz="4200" spc="-126">
                <a:gradFill flip="none" rotWithShape="1">
                  <a:gsLst>
                    <a:gs pos="0">
                      <a:srgbClr val="FFFFFF"/>
                    </a:gs>
                    <a:gs pos="100000">
                      <a:srgbClr val="929292"/>
                    </a:gs>
                  </a:gsLst>
                  <a:lin ang="5400000" scaled="0"/>
                </a:gradFill>
                <a:latin typeface="Graphik-Medium"/>
                <a:ea typeface="Graphik-Medium"/>
                <a:cs typeface="Graphik-Medium"/>
                <a:sym typeface="Graphik Medium"/>
              </a:defRPr>
            </a:lvl1pPr>
            <a:lvl2pPr marL="0" indent="228600" algn="ctr">
              <a:spcBef>
                <a:spcPts val="0"/>
              </a:spcBef>
              <a:buClrTx/>
              <a:buSzTx/>
              <a:buNone/>
              <a:defRPr sz="4200" spc="-126">
                <a:gradFill flip="none" rotWithShape="1">
                  <a:gsLst>
                    <a:gs pos="0">
                      <a:srgbClr val="FFFFFF"/>
                    </a:gs>
                    <a:gs pos="100000">
                      <a:srgbClr val="929292"/>
                    </a:gs>
                  </a:gsLst>
                  <a:lin ang="5400000" scaled="0"/>
                </a:gradFill>
                <a:latin typeface="Graphik-Medium"/>
                <a:ea typeface="Graphik-Medium"/>
                <a:cs typeface="Graphik-Medium"/>
                <a:sym typeface="Graphik Medium"/>
              </a:defRPr>
            </a:lvl2pPr>
            <a:lvl3pPr marL="0" indent="457200" algn="ctr">
              <a:spcBef>
                <a:spcPts val="0"/>
              </a:spcBef>
              <a:buClrTx/>
              <a:buSzTx/>
              <a:buNone/>
              <a:defRPr sz="4200" spc="-126">
                <a:gradFill flip="none" rotWithShape="1">
                  <a:gsLst>
                    <a:gs pos="0">
                      <a:srgbClr val="FFFFFF"/>
                    </a:gs>
                    <a:gs pos="100000">
                      <a:srgbClr val="929292"/>
                    </a:gs>
                  </a:gsLst>
                  <a:lin ang="5400000" scaled="0"/>
                </a:gradFill>
                <a:latin typeface="Graphik-Medium"/>
                <a:ea typeface="Graphik-Medium"/>
                <a:cs typeface="Graphik-Medium"/>
                <a:sym typeface="Graphik Medium"/>
              </a:defRPr>
            </a:lvl3pPr>
            <a:lvl4pPr marL="0" indent="685800" algn="ctr">
              <a:spcBef>
                <a:spcPts val="0"/>
              </a:spcBef>
              <a:buClrTx/>
              <a:buSzTx/>
              <a:buNone/>
              <a:defRPr sz="4200" spc="-126">
                <a:gradFill flip="none" rotWithShape="1">
                  <a:gsLst>
                    <a:gs pos="0">
                      <a:srgbClr val="FFFFFF"/>
                    </a:gs>
                    <a:gs pos="100000">
                      <a:srgbClr val="929292"/>
                    </a:gs>
                  </a:gsLst>
                  <a:lin ang="5400000" scaled="0"/>
                </a:gradFill>
                <a:latin typeface="Graphik-Medium"/>
                <a:ea typeface="Graphik-Medium"/>
                <a:cs typeface="Graphik-Medium"/>
                <a:sym typeface="Graphik Medium"/>
              </a:defRPr>
            </a:lvl4pPr>
            <a:lvl5pPr marL="0" indent="914400" algn="ctr">
              <a:spcBef>
                <a:spcPts val="0"/>
              </a:spcBef>
              <a:buClrTx/>
              <a:buSzTx/>
              <a:buNone/>
              <a:defRPr sz="4200" spc="-126">
                <a:gradFill flip="none" rotWithShape="1">
                  <a:gsLst>
                    <a:gs pos="0">
                      <a:srgbClr val="FFFFFF"/>
                    </a:gs>
                    <a:gs pos="100000">
                      <a:srgbClr val="929292"/>
                    </a:gs>
                  </a:gsLst>
                  <a:lin ang="5400000" scaled="0"/>
                </a:gradFill>
                <a:latin typeface="Graphik-Medium"/>
                <a:ea typeface="Graphik-Medium"/>
                <a:cs typeface="Graphik-Medium"/>
                <a:sym typeface="Graphik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7009237"/>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sz="half" idx="1" hasCustomPrompt="1"/>
          </p:nvPr>
        </p:nvSpPr>
        <p:spPr>
          <a:xfrm>
            <a:off x="635000" y="1953048"/>
            <a:ext cx="10922000" cy="2244302"/>
          </a:xfrm>
          <a:prstGeom prst="rect">
            <a:avLst/>
          </a:prstGeom>
        </p:spPr>
        <p:txBody>
          <a:bodyPr anchor="b"/>
          <a:lstStyle>
            <a:lvl1pPr marL="0" indent="0" algn="ctr" defTabSz="1219169">
              <a:lnSpc>
                <a:spcPct val="80000"/>
              </a:lnSpc>
              <a:spcBef>
                <a:spcPts val="0"/>
              </a:spcBef>
              <a:buClrTx/>
              <a:buSzTx/>
              <a:buNone/>
              <a:defRPr sz="11200" spc="-224">
                <a:gradFill flip="none" rotWithShape="1">
                  <a:gsLst>
                    <a:gs pos="0">
                      <a:srgbClr val="00E8FF"/>
                    </a:gs>
                    <a:gs pos="100000">
                      <a:srgbClr val="FF00F7"/>
                    </a:gs>
                  </a:gsLst>
                  <a:lin ang="3967761" scaled="0"/>
                </a:gradFill>
                <a:latin typeface="+mn-lt"/>
                <a:ea typeface="+mn-ea"/>
                <a:cs typeface="+mn-cs"/>
                <a:sym typeface="Graphik Semibold"/>
              </a:defRPr>
            </a:lvl1pPr>
            <a:lvl2pPr marL="0" indent="228600" algn="ctr" defTabSz="1219169">
              <a:lnSpc>
                <a:spcPct val="80000"/>
              </a:lnSpc>
              <a:spcBef>
                <a:spcPts val="0"/>
              </a:spcBef>
              <a:buClrTx/>
              <a:buSzTx/>
              <a:buNone/>
              <a:defRPr sz="11200" spc="-224">
                <a:gradFill flip="none" rotWithShape="1">
                  <a:gsLst>
                    <a:gs pos="0">
                      <a:srgbClr val="00E8FF"/>
                    </a:gs>
                    <a:gs pos="100000">
                      <a:srgbClr val="FF00F7"/>
                    </a:gs>
                  </a:gsLst>
                  <a:lin ang="3967761" scaled="0"/>
                </a:gradFill>
                <a:latin typeface="+mn-lt"/>
                <a:ea typeface="+mn-ea"/>
                <a:cs typeface="+mn-cs"/>
                <a:sym typeface="Graphik Semibold"/>
              </a:defRPr>
            </a:lvl2pPr>
            <a:lvl3pPr marL="0" indent="457200" algn="ctr" defTabSz="1219169">
              <a:lnSpc>
                <a:spcPct val="80000"/>
              </a:lnSpc>
              <a:spcBef>
                <a:spcPts val="0"/>
              </a:spcBef>
              <a:buClrTx/>
              <a:buSzTx/>
              <a:buNone/>
              <a:defRPr sz="11200" spc="-224">
                <a:gradFill flip="none" rotWithShape="1">
                  <a:gsLst>
                    <a:gs pos="0">
                      <a:srgbClr val="00E8FF"/>
                    </a:gs>
                    <a:gs pos="100000">
                      <a:srgbClr val="FF00F7"/>
                    </a:gs>
                  </a:gsLst>
                  <a:lin ang="3967761" scaled="0"/>
                </a:gradFill>
                <a:latin typeface="+mn-lt"/>
                <a:ea typeface="+mn-ea"/>
                <a:cs typeface="+mn-cs"/>
                <a:sym typeface="Graphik Semibold"/>
              </a:defRPr>
            </a:lvl3pPr>
            <a:lvl4pPr marL="0" indent="685800" algn="ctr" defTabSz="1219169">
              <a:lnSpc>
                <a:spcPct val="80000"/>
              </a:lnSpc>
              <a:spcBef>
                <a:spcPts val="0"/>
              </a:spcBef>
              <a:buClrTx/>
              <a:buSzTx/>
              <a:buNone/>
              <a:defRPr sz="11200" spc="-224">
                <a:gradFill flip="none" rotWithShape="1">
                  <a:gsLst>
                    <a:gs pos="0">
                      <a:srgbClr val="00E8FF"/>
                    </a:gs>
                    <a:gs pos="100000">
                      <a:srgbClr val="FF00F7"/>
                    </a:gs>
                  </a:gsLst>
                  <a:lin ang="3967761" scaled="0"/>
                </a:gradFill>
                <a:latin typeface="+mn-lt"/>
                <a:ea typeface="+mn-ea"/>
                <a:cs typeface="+mn-cs"/>
                <a:sym typeface="Graphik Semibold"/>
              </a:defRPr>
            </a:lvl4pPr>
            <a:lvl5pPr marL="0" indent="914400" algn="ctr" defTabSz="1219169">
              <a:lnSpc>
                <a:spcPct val="80000"/>
              </a:lnSpc>
              <a:spcBef>
                <a:spcPts val="0"/>
              </a:spcBef>
              <a:buClrTx/>
              <a:buSzTx/>
              <a:buNone/>
              <a:defRPr sz="11200" spc="-224">
                <a:gradFill flip="none" rotWithShape="1">
                  <a:gsLst>
                    <a:gs pos="0">
                      <a:srgbClr val="00E8FF"/>
                    </a:gs>
                    <a:gs pos="100000">
                      <a:srgbClr val="FF00F7"/>
                    </a:gs>
                  </a:gsLst>
                  <a:lin ang="3967761" scaled="0"/>
                </a:gradFill>
                <a:latin typeface="+mn-lt"/>
                <a:ea typeface="+mn-ea"/>
                <a:cs typeface="+mn-cs"/>
                <a:sym typeface="Graphik Semibold"/>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635000" y="4260850"/>
            <a:ext cx="10922000" cy="508000"/>
          </a:xfrm>
          <a:prstGeom prst="rect">
            <a:avLst/>
          </a:prstGeom>
        </p:spPr>
        <p:txBody>
          <a:bodyPr/>
          <a:lstStyle>
            <a:lvl1pPr marL="0" indent="0" algn="ctr" defTabSz="412750">
              <a:spcBef>
                <a:spcPts val="0"/>
              </a:spcBef>
              <a:buClrTx/>
              <a:buSzTx/>
              <a:buNone/>
              <a:defRPr sz="2200">
                <a:solidFill>
                  <a:srgbClr val="D5D5D5"/>
                </a:solidFill>
                <a:latin typeface="Graphik-Medium"/>
                <a:ea typeface="Graphik-Medium"/>
                <a:cs typeface="Graphik-Medium"/>
                <a:sym typeface="Graphik Medium"/>
              </a:defRPr>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62936996"/>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635000" y="5577543"/>
            <a:ext cx="10922000" cy="416307"/>
          </a:xfrm>
          <a:prstGeom prst="rect">
            <a:avLst/>
          </a:prstGeom>
        </p:spPr>
        <p:txBody>
          <a:bodyPr anchor="ctr"/>
          <a:lstStyle>
            <a:lvl1pPr marL="0" indent="0" algn="ctr" defTabSz="412750">
              <a:spcBef>
                <a:spcPts val="0"/>
              </a:spcBef>
              <a:buClrTx/>
              <a:buSzTx/>
              <a:buNone/>
              <a:defRPr sz="2200">
                <a:solidFill>
                  <a:srgbClr val="D5D5D5"/>
                </a:solidFill>
                <a:latin typeface="Graphik-Medium"/>
                <a:ea typeface="Graphik-Medium"/>
                <a:cs typeface="Graphik-Medium"/>
                <a:sym typeface="Graphik Medium"/>
              </a:defRPr>
            </a:lvl1pPr>
          </a:lstStyle>
          <a:p>
            <a:r>
              <a:t>Attribution</a:t>
            </a:r>
          </a:p>
        </p:txBody>
      </p:sp>
      <p:sp>
        <p:nvSpPr>
          <p:cNvPr id="116" name="Body Level One…"/>
          <p:cNvSpPr txBox="1">
            <a:spLocks noGrp="1"/>
          </p:cNvSpPr>
          <p:nvPr>
            <p:ph type="body" sz="half" idx="1" hasCustomPrompt="1"/>
          </p:nvPr>
        </p:nvSpPr>
        <p:spPr>
          <a:xfrm>
            <a:off x="635000" y="2329685"/>
            <a:ext cx="10922000" cy="2197101"/>
          </a:xfrm>
          <a:prstGeom prst="rect">
            <a:avLst/>
          </a:prstGeom>
        </p:spPr>
        <p:txBody>
          <a:bodyPr anchor="ctr"/>
          <a:lstStyle>
            <a:lvl1pPr marL="0" indent="0" algn="ctr">
              <a:lnSpc>
                <a:spcPct val="80000"/>
              </a:lnSpc>
              <a:spcBef>
                <a:spcPts val="0"/>
              </a:spcBef>
              <a:buClrTx/>
              <a:buSzTx/>
              <a:buNone/>
              <a:defRPr sz="4200" spc="-84">
                <a:gradFill flip="none" rotWithShape="1">
                  <a:gsLst>
                    <a:gs pos="0">
                      <a:srgbClr val="FF00D8"/>
                    </a:gs>
                    <a:gs pos="100000">
                      <a:srgbClr val="FFFD00"/>
                    </a:gs>
                  </a:gsLst>
                  <a:lin ang="2700000" scaled="0"/>
                </a:gradFill>
                <a:latin typeface="+mn-lt"/>
                <a:ea typeface="+mn-ea"/>
                <a:cs typeface="+mn-cs"/>
                <a:sym typeface="Graphik Semibold"/>
              </a:defRPr>
            </a:lvl1pPr>
            <a:lvl2pPr marL="0" indent="228600" algn="ctr">
              <a:lnSpc>
                <a:spcPct val="80000"/>
              </a:lnSpc>
              <a:spcBef>
                <a:spcPts val="0"/>
              </a:spcBef>
              <a:buClrTx/>
              <a:buSzTx/>
              <a:buNone/>
              <a:defRPr sz="4200" spc="-84">
                <a:gradFill flip="none" rotWithShape="1">
                  <a:gsLst>
                    <a:gs pos="0">
                      <a:srgbClr val="FF00D8"/>
                    </a:gs>
                    <a:gs pos="100000">
                      <a:srgbClr val="FFFD00"/>
                    </a:gs>
                  </a:gsLst>
                  <a:lin ang="2700000" scaled="0"/>
                </a:gradFill>
                <a:latin typeface="+mn-lt"/>
                <a:ea typeface="+mn-ea"/>
                <a:cs typeface="+mn-cs"/>
                <a:sym typeface="Graphik Semibold"/>
              </a:defRPr>
            </a:lvl2pPr>
            <a:lvl3pPr marL="0" indent="457200" algn="ctr">
              <a:lnSpc>
                <a:spcPct val="80000"/>
              </a:lnSpc>
              <a:spcBef>
                <a:spcPts val="0"/>
              </a:spcBef>
              <a:buClrTx/>
              <a:buSzTx/>
              <a:buNone/>
              <a:defRPr sz="4200" spc="-84">
                <a:gradFill flip="none" rotWithShape="1">
                  <a:gsLst>
                    <a:gs pos="0">
                      <a:srgbClr val="FF00D8"/>
                    </a:gs>
                    <a:gs pos="100000">
                      <a:srgbClr val="FFFD00"/>
                    </a:gs>
                  </a:gsLst>
                  <a:lin ang="2700000" scaled="0"/>
                </a:gradFill>
                <a:latin typeface="+mn-lt"/>
                <a:ea typeface="+mn-ea"/>
                <a:cs typeface="+mn-cs"/>
                <a:sym typeface="Graphik Semibold"/>
              </a:defRPr>
            </a:lvl3pPr>
            <a:lvl4pPr marL="0" indent="685800" algn="ctr">
              <a:lnSpc>
                <a:spcPct val="80000"/>
              </a:lnSpc>
              <a:spcBef>
                <a:spcPts val="0"/>
              </a:spcBef>
              <a:buClrTx/>
              <a:buSzTx/>
              <a:buNone/>
              <a:defRPr sz="4200" spc="-84">
                <a:gradFill flip="none" rotWithShape="1">
                  <a:gsLst>
                    <a:gs pos="0">
                      <a:srgbClr val="FF00D8"/>
                    </a:gs>
                    <a:gs pos="100000">
                      <a:srgbClr val="FFFD00"/>
                    </a:gs>
                  </a:gsLst>
                  <a:lin ang="2700000" scaled="0"/>
                </a:gradFill>
                <a:latin typeface="+mn-lt"/>
                <a:ea typeface="+mn-ea"/>
                <a:cs typeface="+mn-cs"/>
                <a:sym typeface="Graphik Semibold"/>
              </a:defRPr>
            </a:lvl4pPr>
            <a:lvl5pPr marL="0" indent="914400" algn="ctr">
              <a:lnSpc>
                <a:spcPct val="80000"/>
              </a:lnSpc>
              <a:spcBef>
                <a:spcPts val="0"/>
              </a:spcBef>
              <a:buClrTx/>
              <a:buSzTx/>
              <a:buNone/>
              <a:defRPr sz="4200" spc="-84">
                <a:gradFill flip="none" rotWithShape="1">
                  <a:gsLst>
                    <a:gs pos="0">
                      <a:srgbClr val="FF00D8"/>
                    </a:gs>
                    <a:gs pos="100000">
                      <a:srgbClr val="FFFD00"/>
                    </a:gs>
                  </a:gsLst>
                  <a:lin ang="2700000" scaled="0"/>
                </a:gradFill>
                <a:latin typeface="+mn-lt"/>
                <a:ea typeface="+mn-ea"/>
                <a:cs typeface="+mn-cs"/>
                <a:sym typeface="Graphik Semibold"/>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1375619"/>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Northern Lights display over a snowy landscape"/>
          <p:cNvSpPr>
            <a:spLocks noGrp="1"/>
          </p:cNvSpPr>
          <p:nvPr>
            <p:ph type="pic" sz="half" idx="21"/>
          </p:nvPr>
        </p:nvSpPr>
        <p:spPr>
          <a:xfrm>
            <a:off x="6096000" y="3114675"/>
            <a:ext cx="6096000" cy="4064000"/>
          </a:xfrm>
          <a:prstGeom prst="rect">
            <a:avLst/>
          </a:prstGeom>
        </p:spPr>
        <p:txBody>
          <a:bodyPr lIns="91439" tIns="45719" rIns="91439" bIns="45719">
            <a:noAutofit/>
          </a:bodyPr>
          <a:lstStyle/>
          <a:p>
            <a:endParaRPr/>
          </a:p>
        </p:txBody>
      </p:sp>
      <p:sp>
        <p:nvSpPr>
          <p:cNvPr id="125" name="Colorful clouds against a starry night sky"/>
          <p:cNvSpPr>
            <a:spLocks noGrp="1"/>
          </p:cNvSpPr>
          <p:nvPr>
            <p:ph type="pic" sz="half" idx="22"/>
          </p:nvPr>
        </p:nvSpPr>
        <p:spPr>
          <a:xfrm>
            <a:off x="6096000" y="-320676"/>
            <a:ext cx="6096000" cy="4064001"/>
          </a:xfrm>
          <a:prstGeom prst="rect">
            <a:avLst/>
          </a:prstGeom>
        </p:spPr>
        <p:txBody>
          <a:bodyPr lIns="91439" tIns="45719" rIns="91439" bIns="45719">
            <a:noAutofit/>
          </a:bodyPr>
          <a:lstStyle/>
          <a:p>
            <a:endParaRPr/>
          </a:p>
        </p:txBody>
      </p:sp>
      <p:sp>
        <p:nvSpPr>
          <p:cNvPr id="126" name="Northern Lights display over a snowy mountain landscape"/>
          <p:cNvSpPr>
            <a:spLocks noGrp="1"/>
          </p:cNvSpPr>
          <p:nvPr>
            <p:ph type="pic" idx="23"/>
          </p:nvPr>
        </p:nvSpPr>
        <p:spPr>
          <a:xfrm>
            <a:off x="-1" y="-1129251"/>
            <a:ext cx="6083301" cy="9116502"/>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79732593"/>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Northern Lights display over a snowy landscape"/>
          <p:cNvSpPr>
            <a:spLocks noGrp="1"/>
          </p:cNvSpPr>
          <p:nvPr>
            <p:ph type="pic" idx="21"/>
          </p:nvPr>
        </p:nvSpPr>
        <p:spPr>
          <a:xfrm>
            <a:off x="0" y="-635000"/>
            <a:ext cx="12192000" cy="81280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51195334"/>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45156738"/>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02357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564805"/>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2363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8415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6209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21" Type="http://schemas.openxmlformats.org/officeDocument/2006/relationships/theme" Target="../theme/theme2.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image" Target="../media/image22.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34" Type="http://schemas.openxmlformats.org/officeDocument/2006/relationships/image" Target="../media/image1.emf"/><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33" Type="http://schemas.openxmlformats.org/officeDocument/2006/relationships/theme" Target="../theme/theme3.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29" Type="http://schemas.openxmlformats.org/officeDocument/2006/relationships/slideLayout" Target="../slideLayouts/slideLayout165.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slideLayout" Target="../slideLayouts/slideLayout168.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31" Type="http://schemas.openxmlformats.org/officeDocument/2006/relationships/slideLayout" Target="../slideLayouts/slideLayout167.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 Id="rId8" Type="http://schemas.openxmlformats.org/officeDocument/2006/relationships/slideLayout" Target="../slideLayouts/slideLayout14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26" Type="http://schemas.openxmlformats.org/officeDocument/2006/relationships/slideLayout" Target="../slideLayouts/slideLayout194.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34" Type="http://schemas.openxmlformats.org/officeDocument/2006/relationships/theme" Target="../theme/theme4.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slideLayout" Target="../slideLayouts/slideLayout193.xml"/><Relationship Id="rId33" Type="http://schemas.openxmlformats.org/officeDocument/2006/relationships/slideLayout" Target="../slideLayouts/slideLayout201.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29" Type="http://schemas.openxmlformats.org/officeDocument/2006/relationships/slideLayout" Target="../slideLayouts/slideLayout197.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32" Type="http://schemas.openxmlformats.org/officeDocument/2006/relationships/slideLayout" Target="../slideLayouts/slideLayout200.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28" Type="http://schemas.openxmlformats.org/officeDocument/2006/relationships/slideLayout" Target="../slideLayouts/slideLayout196.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31" Type="http://schemas.openxmlformats.org/officeDocument/2006/relationships/slideLayout" Target="../slideLayouts/slideLayout199.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 Id="rId27" Type="http://schemas.openxmlformats.org/officeDocument/2006/relationships/slideLayout" Target="../slideLayouts/slideLayout195.xml"/><Relationship Id="rId30" Type="http://schemas.openxmlformats.org/officeDocument/2006/relationships/slideLayout" Target="../slideLayouts/slideLayout198.xml"/><Relationship Id="rId35" Type="http://schemas.openxmlformats.org/officeDocument/2006/relationships/image" Target="../media/image1.emf"/><Relationship Id="rId8" Type="http://schemas.openxmlformats.org/officeDocument/2006/relationships/slideLayout" Target="../slideLayouts/slideLayout1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3" Type="http://schemas.openxmlformats.org/officeDocument/2006/relationships/slideLayout" Target="../slideLayouts/slideLayout204.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0" Type="http://schemas.openxmlformats.org/officeDocument/2006/relationships/theme" Target="../theme/theme5.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5" Type="http://schemas.openxmlformats.org/officeDocument/2006/relationships/slideLayout" Target="../slideLayouts/slideLayout206.xml"/><Relationship Id="rId15" Type="http://schemas.openxmlformats.org/officeDocument/2006/relationships/slideLayout" Target="../slideLayouts/slideLayout216.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8"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443" r:id="rId115"/>
    <p:sldLayoutId id="2147485490" r:id="rId1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315169328"/>
      </p:ext>
    </p:extLst>
  </p:cSld>
  <p:clrMap bg1="lt1" tx1="dk1" bg2="lt2" tx2="dk2" accent1="accent1" accent2="accent2" accent3="accent3" accent4="accent4" accent5="accent5" accent6="accent6" hlink="hlink" folHlink="folHlink"/>
  <p:sldLayoutIdLst>
    <p:sldLayoutId id="2147485399" r:id="rId1"/>
    <p:sldLayoutId id="2147485400" r:id="rId2"/>
    <p:sldLayoutId id="2147485401" r:id="rId3"/>
    <p:sldLayoutId id="2147485402" r:id="rId4"/>
    <p:sldLayoutId id="2147485403" r:id="rId5"/>
    <p:sldLayoutId id="2147485404" r:id="rId6"/>
    <p:sldLayoutId id="2147485405" r:id="rId7"/>
    <p:sldLayoutId id="2147485406" r:id="rId8"/>
    <p:sldLayoutId id="2147485407" r:id="rId9"/>
    <p:sldLayoutId id="2147485408" r:id="rId10"/>
    <p:sldLayoutId id="2147485480" r:id="rId11"/>
    <p:sldLayoutId id="2147485481" r:id="rId12"/>
    <p:sldLayoutId id="2147485482" r:id="rId13"/>
    <p:sldLayoutId id="2147485484" r:id="rId14"/>
    <p:sldLayoutId id="2147485485" r:id="rId15"/>
    <p:sldLayoutId id="2147485486" r:id="rId16"/>
    <p:sldLayoutId id="2147485493" r:id="rId17"/>
    <p:sldLayoutId id="2147485494" r:id="rId18"/>
    <p:sldLayoutId id="2147485495" r:id="rId19"/>
    <p:sldLayoutId id="2147485496"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69730168"/>
      </p:ext>
    </p:extLst>
  </p:cSld>
  <p:clrMap bg1="lt1" tx1="dk1" bg2="lt2" tx2="dk2" accent1="accent1" accent2="accent2" accent3="accent3" accent4="accent4" accent5="accent5" accent6="accent6" hlink="hlink" folHlink="folHlink"/>
  <p:sldLayoutIdLst>
    <p:sldLayoutId id="2147485410" r:id="rId1"/>
    <p:sldLayoutId id="2147485411" r:id="rId2"/>
    <p:sldLayoutId id="2147485412" r:id="rId3"/>
    <p:sldLayoutId id="2147485413" r:id="rId4"/>
    <p:sldLayoutId id="2147485414" r:id="rId5"/>
    <p:sldLayoutId id="2147485415" r:id="rId6"/>
    <p:sldLayoutId id="2147485416" r:id="rId7"/>
    <p:sldLayoutId id="2147485417" r:id="rId8"/>
    <p:sldLayoutId id="2147485418" r:id="rId9"/>
    <p:sldLayoutId id="2147485419" r:id="rId10"/>
    <p:sldLayoutId id="2147485420" r:id="rId11"/>
    <p:sldLayoutId id="2147485421" r:id="rId12"/>
    <p:sldLayoutId id="2147485422" r:id="rId13"/>
    <p:sldLayoutId id="2147485423" r:id="rId14"/>
    <p:sldLayoutId id="2147485424" r:id="rId15"/>
    <p:sldLayoutId id="2147485425" r:id="rId16"/>
    <p:sldLayoutId id="2147485426" r:id="rId17"/>
    <p:sldLayoutId id="2147485427" r:id="rId18"/>
    <p:sldLayoutId id="2147485428" r:id="rId19"/>
    <p:sldLayoutId id="2147485429" r:id="rId20"/>
    <p:sldLayoutId id="2147485430" r:id="rId21"/>
    <p:sldLayoutId id="2147485431" r:id="rId22"/>
    <p:sldLayoutId id="2147485432" r:id="rId23"/>
    <p:sldLayoutId id="2147485433" r:id="rId24"/>
    <p:sldLayoutId id="2147485434" r:id="rId25"/>
    <p:sldLayoutId id="2147485435" r:id="rId26"/>
    <p:sldLayoutId id="2147485436" r:id="rId27"/>
    <p:sldLayoutId id="2147485437" r:id="rId28"/>
    <p:sldLayoutId id="2147485438" r:id="rId29"/>
    <p:sldLayoutId id="2147485439" r:id="rId30"/>
    <p:sldLayoutId id="2147485440" r:id="rId31"/>
    <p:sldLayoutId id="2147485441"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92918406"/>
      </p:ext>
    </p:extLst>
  </p:cSld>
  <p:clrMap bg1="lt1" tx1="dk1" bg2="lt2" tx2="dk2" accent1="accent1" accent2="accent2" accent3="accent3" accent4="accent4" accent5="accent5" accent6="accent6" hlink="hlink" folHlink="folHlink"/>
  <p:sldLayoutIdLst>
    <p:sldLayoutId id="2147485445" r:id="rId1"/>
    <p:sldLayoutId id="2147485446" r:id="rId2"/>
    <p:sldLayoutId id="2147485447" r:id="rId3"/>
    <p:sldLayoutId id="2147485448" r:id="rId4"/>
    <p:sldLayoutId id="2147485449" r:id="rId5"/>
    <p:sldLayoutId id="2147485450" r:id="rId6"/>
    <p:sldLayoutId id="2147485451" r:id="rId7"/>
    <p:sldLayoutId id="2147485452" r:id="rId8"/>
    <p:sldLayoutId id="2147485453" r:id="rId9"/>
    <p:sldLayoutId id="2147485454" r:id="rId10"/>
    <p:sldLayoutId id="2147485455" r:id="rId11"/>
    <p:sldLayoutId id="2147485456" r:id="rId12"/>
    <p:sldLayoutId id="2147485457" r:id="rId13"/>
    <p:sldLayoutId id="2147485458" r:id="rId14"/>
    <p:sldLayoutId id="2147485459" r:id="rId15"/>
    <p:sldLayoutId id="2147485460" r:id="rId16"/>
    <p:sldLayoutId id="2147485461" r:id="rId17"/>
    <p:sldLayoutId id="2147485462" r:id="rId18"/>
    <p:sldLayoutId id="2147485463" r:id="rId19"/>
    <p:sldLayoutId id="2147485464" r:id="rId20"/>
    <p:sldLayoutId id="2147485465" r:id="rId21"/>
    <p:sldLayoutId id="2147485466" r:id="rId22"/>
    <p:sldLayoutId id="2147485467" r:id="rId23"/>
    <p:sldLayoutId id="2147485468" r:id="rId24"/>
    <p:sldLayoutId id="2147485469" r:id="rId25"/>
    <p:sldLayoutId id="2147485470" r:id="rId26"/>
    <p:sldLayoutId id="2147485471" r:id="rId27"/>
    <p:sldLayoutId id="2147485472" r:id="rId28"/>
    <p:sldLayoutId id="2147485473" r:id="rId29"/>
    <p:sldLayoutId id="2147485474" r:id="rId30"/>
    <p:sldLayoutId id="2147485475" r:id="rId31"/>
    <p:sldLayoutId id="2147485476" r:id="rId32"/>
    <p:sldLayoutId id="2147485477"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0000"/>
            </a:gs>
            <a:gs pos="100000">
              <a:srgbClr val="3B3B3B"/>
            </a:gs>
          </a:gsLst>
          <a:lin ang="5400000" scaled="0"/>
        </a:gra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635000" y="406400"/>
            <a:ext cx="10922000" cy="77871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b">
            <a:normAutofit/>
          </a:bodyPr>
          <a:lstStyle/>
          <a:p>
            <a:r>
              <a:t>Slide Title</a:t>
            </a:r>
          </a:p>
        </p:txBody>
      </p:sp>
      <p:sp>
        <p:nvSpPr>
          <p:cNvPr id="3" name="Body Level One…"/>
          <p:cNvSpPr txBox="1">
            <a:spLocks noGrp="1"/>
          </p:cNvSpPr>
          <p:nvPr>
            <p:ph type="body" idx="1" hasCustomPrompt="1"/>
          </p:nvPr>
        </p:nvSpPr>
        <p:spPr>
          <a:xfrm>
            <a:off x="635000" y="2133600"/>
            <a:ext cx="10922000" cy="421640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5988812" y="6502185"/>
            <a:ext cx="266098" cy="271869"/>
          </a:xfrm>
          <a:prstGeom prst="rect">
            <a:avLst/>
          </a:prstGeom>
          <a:ln w="12700">
            <a:miter lim="400000"/>
          </a:ln>
        </p:spPr>
        <p:txBody>
          <a:bodyPr wrap="none" lIns="50800" tIns="50800" rIns="50800" bIns="50800" anchor="b">
            <a:spAutoFit/>
          </a:bodyPr>
          <a:lstStyle>
            <a:lvl1pPr>
              <a:defRPr sz="1100">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4293556619"/>
      </p:ext>
    </p:extLst>
  </p:cSld>
  <p:clrMap bg1="dk1" tx1="lt1" bg2="dk2" tx2="lt2" accent1="accent1" accent2="accent2" accent3="accent3" accent4="accent4" accent5="accent5" accent6="accent6" hlink="hlink" folHlink="folHlink"/>
  <p:sldLayoutIdLst>
    <p:sldLayoutId id="2147485498" r:id="rId1"/>
    <p:sldLayoutId id="2147485499" r:id="rId2"/>
    <p:sldLayoutId id="2147485500" r:id="rId3"/>
    <p:sldLayoutId id="2147485501" r:id="rId4"/>
    <p:sldLayoutId id="2147485502" r:id="rId5"/>
    <p:sldLayoutId id="2147485503" r:id="rId6"/>
    <p:sldLayoutId id="2147485504" r:id="rId7"/>
    <p:sldLayoutId id="2147485505" r:id="rId8"/>
    <p:sldLayoutId id="2147485506" r:id="rId9"/>
    <p:sldLayoutId id="2147485507" r:id="rId10"/>
    <p:sldLayoutId id="2147485508" r:id="rId11"/>
    <p:sldLayoutId id="2147485509" r:id="rId12"/>
    <p:sldLayoutId id="2147485510" r:id="rId13"/>
    <p:sldLayoutId id="2147485511" r:id="rId14"/>
    <p:sldLayoutId id="2147485512" r:id="rId15"/>
    <p:sldLayoutId id="2147485513" r:id="rId16"/>
    <p:sldLayoutId id="2147485514" r:id="rId17"/>
    <p:sldLayoutId id="2147485515" r:id="rId18"/>
    <p:sldLayoutId id="2147485516" r:id="rId19"/>
  </p:sldLayoutIdLst>
  <p:transition spd="med"/>
  <p:txStyles>
    <p:titleStyle>
      <a:lvl1pPr marL="0" marR="0" indent="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2286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4572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6858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9144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11430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13716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16002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18288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279400" marR="0" indent="-279400" algn="l" defTabSz="1219200" rtl="0" latinLnBrk="0">
        <a:lnSpc>
          <a:spcPct val="100000"/>
        </a:lnSpc>
        <a:spcBef>
          <a:spcPts val="1200"/>
        </a:spcBef>
        <a:spcAft>
          <a:spcPts val="0"/>
        </a:spcAft>
        <a:buClr>
          <a:srgbClr val="FFFFFF"/>
        </a:buClr>
        <a:buSzPct val="100000"/>
        <a:buFontTx/>
        <a:buChar char="•"/>
        <a:tabLst/>
        <a:defRPr sz="2400" b="0" i="0" u="none" strike="noStrike" cap="none" spc="0" baseline="0">
          <a:solidFill>
            <a:srgbClr val="FFFFFF"/>
          </a:solidFill>
          <a:uFillTx/>
          <a:latin typeface="Graphik"/>
          <a:ea typeface="Graphik"/>
          <a:cs typeface="Graphik"/>
          <a:sym typeface="Graphik"/>
        </a:defRPr>
      </a:lvl1pPr>
      <a:lvl2pPr marL="558800" marR="0" indent="-279400" algn="l" defTabSz="1219200" rtl="0" latinLnBrk="0">
        <a:lnSpc>
          <a:spcPct val="100000"/>
        </a:lnSpc>
        <a:spcBef>
          <a:spcPts val="1200"/>
        </a:spcBef>
        <a:spcAft>
          <a:spcPts val="0"/>
        </a:spcAft>
        <a:buClr>
          <a:srgbClr val="FFFFFF"/>
        </a:buClr>
        <a:buSzPct val="100000"/>
        <a:buFontTx/>
        <a:buChar char="•"/>
        <a:tabLst/>
        <a:defRPr sz="2400" b="0" i="0" u="none" strike="noStrike" cap="none" spc="0" baseline="0">
          <a:solidFill>
            <a:srgbClr val="FFFFFF"/>
          </a:solidFill>
          <a:uFillTx/>
          <a:latin typeface="Graphik"/>
          <a:ea typeface="Graphik"/>
          <a:cs typeface="Graphik"/>
          <a:sym typeface="Graphik"/>
        </a:defRPr>
      </a:lvl2pPr>
      <a:lvl3pPr marL="838200" marR="0" indent="-279400" algn="l" defTabSz="1219200" rtl="0" latinLnBrk="0">
        <a:lnSpc>
          <a:spcPct val="100000"/>
        </a:lnSpc>
        <a:spcBef>
          <a:spcPts val="1200"/>
        </a:spcBef>
        <a:spcAft>
          <a:spcPts val="0"/>
        </a:spcAft>
        <a:buClr>
          <a:srgbClr val="FFFFFF"/>
        </a:buClr>
        <a:buSzPct val="100000"/>
        <a:buFontTx/>
        <a:buChar char="•"/>
        <a:tabLst/>
        <a:defRPr sz="2400" b="0" i="0" u="none" strike="noStrike" cap="none" spc="0" baseline="0">
          <a:solidFill>
            <a:srgbClr val="FFFFFF"/>
          </a:solidFill>
          <a:uFillTx/>
          <a:latin typeface="Graphik"/>
          <a:ea typeface="Graphik"/>
          <a:cs typeface="Graphik"/>
          <a:sym typeface="Graphik"/>
        </a:defRPr>
      </a:lvl3pPr>
      <a:lvl4pPr marL="1117600" marR="0" indent="-279400" algn="l" defTabSz="1219200" rtl="0" latinLnBrk="0">
        <a:lnSpc>
          <a:spcPct val="100000"/>
        </a:lnSpc>
        <a:spcBef>
          <a:spcPts val="1200"/>
        </a:spcBef>
        <a:spcAft>
          <a:spcPts val="0"/>
        </a:spcAft>
        <a:buClr>
          <a:srgbClr val="FFFFFF"/>
        </a:buClr>
        <a:buSzPct val="100000"/>
        <a:buFontTx/>
        <a:buChar char="•"/>
        <a:tabLst/>
        <a:defRPr sz="2400" b="0" i="0" u="none" strike="noStrike" cap="none" spc="0" baseline="0">
          <a:solidFill>
            <a:srgbClr val="FFFFFF"/>
          </a:solidFill>
          <a:uFillTx/>
          <a:latin typeface="Graphik"/>
          <a:ea typeface="Graphik"/>
          <a:cs typeface="Graphik"/>
          <a:sym typeface="Graphik"/>
        </a:defRPr>
      </a:lvl4pPr>
      <a:lvl5pPr marL="1397000" marR="0" indent="-279400" algn="l" defTabSz="1219200" rtl="0" latinLnBrk="0">
        <a:lnSpc>
          <a:spcPct val="100000"/>
        </a:lnSpc>
        <a:spcBef>
          <a:spcPts val="1200"/>
        </a:spcBef>
        <a:spcAft>
          <a:spcPts val="0"/>
        </a:spcAft>
        <a:buClr>
          <a:srgbClr val="FFFFFF"/>
        </a:buClr>
        <a:buSzPct val="100000"/>
        <a:buFontTx/>
        <a:buChar char="•"/>
        <a:tabLst/>
        <a:defRPr sz="2400" b="0" i="0" u="none" strike="noStrike" cap="none" spc="0" baseline="0">
          <a:solidFill>
            <a:srgbClr val="FFFFFF"/>
          </a:solidFill>
          <a:uFillTx/>
          <a:latin typeface="Graphik"/>
          <a:ea typeface="Graphik"/>
          <a:cs typeface="Graphik"/>
          <a:sym typeface="Graphik"/>
        </a:defRPr>
      </a:lvl5pPr>
      <a:lvl6pPr marL="1676400" marR="0" indent="-279400" algn="l" defTabSz="1219200" rtl="0" latinLnBrk="0">
        <a:lnSpc>
          <a:spcPct val="100000"/>
        </a:lnSpc>
        <a:spcBef>
          <a:spcPts val="1200"/>
        </a:spcBef>
        <a:spcAft>
          <a:spcPts val="0"/>
        </a:spcAft>
        <a:buClr>
          <a:srgbClr val="FFFFFF"/>
        </a:buClr>
        <a:buSzPct val="100000"/>
        <a:buFontTx/>
        <a:buChar char="•"/>
        <a:tabLst/>
        <a:defRPr sz="2400" b="0" i="0" u="none" strike="noStrike" cap="none" spc="0" baseline="0">
          <a:solidFill>
            <a:srgbClr val="FFFFFF"/>
          </a:solidFill>
          <a:uFillTx/>
          <a:latin typeface="Graphik"/>
          <a:ea typeface="Graphik"/>
          <a:cs typeface="Graphik"/>
          <a:sym typeface="Graphik"/>
        </a:defRPr>
      </a:lvl6pPr>
      <a:lvl7pPr marL="1955800" marR="0" indent="-279400" algn="l" defTabSz="1219200" rtl="0" latinLnBrk="0">
        <a:lnSpc>
          <a:spcPct val="100000"/>
        </a:lnSpc>
        <a:spcBef>
          <a:spcPts val="1200"/>
        </a:spcBef>
        <a:spcAft>
          <a:spcPts val="0"/>
        </a:spcAft>
        <a:buClr>
          <a:srgbClr val="FFFFFF"/>
        </a:buClr>
        <a:buSzPct val="100000"/>
        <a:buFontTx/>
        <a:buChar char="•"/>
        <a:tabLst/>
        <a:defRPr sz="2400" b="0" i="0" u="none" strike="noStrike" cap="none" spc="0" baseline="0">
          <a:solidFill>
            <a:srgbClr val="FFFFFF"/>
          </a:solidFill>
          <a:uFillTx/>
          <a:latin typeface="Graphik"/>
          <a:ea typeface="Graphik"/>
          <a:cs typeface="Graphik"/>
          <a:sym typeface="Graphik"/>
        </a:defRPr>
      </a:lvl7pPr>
      <a:lvl8pPr marL="2235200" marR="0" indent="-279400" algn="l" defTabSz="1219200" rtl="0" latinLnBrk="0">
        <a:lnSpc>
          <a:spcPct val="100000"/>
        </a:lnSpc>
        <a:spcBef>
          <a:spcPts val="1200"/>
        </a:spcBef>
        <a:spcAft>
          <a:spcPts val="0"/>
        </a:spcAft>
        <a:buClr>
          <a:srgbClr val="FFFFFF"/>
        </a:buClr>
        <a:buSzPct val="100000"/>
        <a:buFontTx/>
        <a:buChar char="•"/>
        <a:tabLst/>
        <a:defRPr sz="2400" b="0" i="0" u="none" strike="noStrike" cap="none" spc="0" baseline="0">
          <a:solidFill>
            <a:srgbClr val="FFFFFF"/>
          </a:solidFill>
          <a:uFillTx/>
          <a:latin typeface="Graphik"/>
          <a:ea typeface="Graphik"/>
          <a:cs typeface="Graphik"/>
          <a:sym typeface="Graphik"/>
        </a:defRPr>
      </a:lvl8pPr>
      <a:lvl9pPr marL="2514600" marR="0" indent="-279400" algn="l" defTabSz="1219200" rtl="0" latinLnBrk="0">
        <a:lnSpc>
          <a:spcPct val="100000"/>
        </a:lnSpc>
        <a:spcBef>
          <a:spcPts val="1200"/>
        </a:spcBef>
        <a:spcAft>
          <a:spcPts val="0"/>
        </a:spcAft>
        <a:buClr>
          <a:srgbClr val="FFFFFF"/>
        </a:buClr>
        <a:buSzPct val="100000"/>
        <a:buFontTx/>
        <a:buChar char="•"/>
        <a:tabLst/>
        <a:defRPr sz="2400" b="0" i="0" u="none" strike="noStrike" cap="none" spc="0" baseline="0">
          <a:solidFill>
            <a:srgbClr val="FFFFFF"/>
          </a:solidFill>
          <a:uFillTx/>
          <a:latin typeface="Graphik"/>
          <a:ea typeface="Graphik"/>
          <a:cs typeface="Graphik"/>
          <a:sym typeface="Graphik"/>
        </a:defRPr>
      </a:lvl9pPr>
    </p:bodyStyle>
    <p:otherStyle>
      <a:lvl1pPr marL="0" marR="0" indent="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1pPr>
      <a:lvl2pPr marL="0" marR="0" indent="2286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2pPr>
      <a:lvl3pPr marL="0" marR="0" indent="4572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3pPr>
      <a:lvl4pPr marL="0" marR="0" indent="6858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4pPr>
      <a:lvl5pPr marL="0" marR="0" indent="9144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5pPr>
      <a:lvl6pPr marL="0" marR="0" indent="11430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6pPr>
      <a:lvl7pPr marL="0" marR="0" indent="13716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7pPr>
      <a:lvl8pPr marL="0" marR="0" indent="16002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8pPr>
      <a:lvl9pPr marL="0" marR="0" indent="1828800" algn="ctr" defTabSz="412750" rtl="0" latinLnBrk="0">
        <a:lnSpc>
          <a:spcPct val="100000"/>
        </a:lnSpc>
        <a:spcBef>
          <a:spcPts val="0"/>
        </a:spcBef>
        <a:spcAft>
          <a:spcPts val="0"/>
        </a:spcAft>
        <a:buClrTx/>
        <a:buSzTx/>
        <a:buFontTx/>
        <a:buNone/>
        <a:tabLst/>
        <a:defRPr sz="11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7.xml"/><Relationship Id="rId4" Type="http://schemas.openxmlformats.org/officeDocument/2006/relationships/image" Target="../media/image43.png"/></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3.xml"/><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aka.ms/MFAPromptsWorkbook" TargetMode="External"/><Relationship Id="rId1" Type="http://schemas.openxmlformats.org/officeDocument/2006/relationships/slideLayout" Target="../slideLayouts/slideLayout134.xml"/><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8.png"/><Relationship Id="rId1" Type="http://schemas.openxmlformats.org/officeDocument/2006/relationships/slideLayout" Target="../slideLayouts/slideLayout119.xml"/></Relationships>
</file>

<file path=ppt/slides/_rels/slide1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0.xml"/></Relationships>
</file>

<file path=ppt/slides/_rels/slide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0.xml"/></Relationships>
</file>

<file path=ppt/slides/_rels/slide1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0.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30.xml"/><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hyperlink" Target="mailto:michael.epping@microsoft.com" TargetMode="External"/><Relationship Id="rId2" Type="http://schemas.openxmlformats.org/officeDocument/2006/relationships/image" Target="../media/image44.jpeg"/><Relationship Id="rId1" Type="http://schemas.openxmlformats.org/officeDocument/2006/relationships/slideLayout" Target="../slideLayouts/slideLayout124.xml"/><Relationship Id="rId4" Type="http://schemas.openxmlformats.org/officeDocument/2006/relationships/image" Target="../media/image45.jpeg"/></Relationships>
</file>

<file path=ppt/slides/_rels/slide20.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72.png"/><Relationship Id="rId18" Type="http://schemas.openxmlformats.org/officeDocument/2006/relationships/image" Target="../media/image43.png"/><Relationship Id="rId3" Type="http://schemas.openxmlformats.org/officeDocument/2006/relationships/image" Target="../media/image62.png"/><Relationship Id="rId21" Type="http://schemas.openxmlformats.org/officeDocument/2006/relationships/image" Target="../media/image79.sv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76.svg"/><Relationship Id="rId2" Type="http://schemas.openxmlformats.org/officeDocument/2006/relationships/notesSlide" Target="../notesSlides/notesSlide3.xml"/><Relationship Id="rId16" Type="http://schemas.openxmlformats.org/officeDocument/2006/relationships/image" Target="../media/image75.png"/><Relationship Id="rId20" Type="http://schemas.openxmlformats.org/officeDocument/2006/relationships/image" Target="../media/image78.emf"/><Relationship Id="rId1" Type="http://schemas.openxmlformats.org/officeDocument/2006/relationships/slideLayout" Target="../slideLayouts/slideLayout146.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svg"/><Relationship Id="rId15" Type="http://schemas.openxmlformats.org/officeDocument/2006/relationships/image" Target="../media/image74.png"/><Relationship Id="rId10" Type="http://schemas.openxmlformats.org/officeDocument/2006/relationships/image" Target="../media/image69.svg"/><Relationship Id="rId19" Type="http://schemas.openxmlformats.org/officeDocument/2006/relationships/image" Target="../media/image77.emf"/><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22.xml.rels><?xml version="1.0" encoding="UTF-8" standalone="yes"?>
<Relationships xmlns="http://schemas.openxmlformats.org/package/2006/relationships"><Relationship Id="rId3" Type="http://schemas.openxmlformats.org/officeDocument/2006/relationships/hyperlink" Target="http://169.254.169.254/" TargetMode="External"/><Relationship Id="rId2" Type="http://schemas.openxmlformats.org/officeDocument/2006/relationships/hyperlink" Target="https://packages.microsoft.com/" TargetMode="External"/><Relationship Id="rId1" Type="http://schemas.openxmlformats.org/officeDocument/2006/relationships/slideLayout" Target="../slideLayouts/slideLayout130.xml"/><Relationship Id="rId5" Type="http://schemas.openxmlformats.org/officeDocument/2006/relationships/hyperlink" Target="https://pas.windows.net/" TargetMode="External"/><Relationship Id="rId4" Type="http://schemas.openxmlformats.org/officeDocument/2006/relationships/hyperlink" Target="https://login.microsoftonline.com/"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svg"/><Relationship Id="rId2" Type="http://schemas.openxmlformats.org/officeDocument/2006/relationships/notesSlide" Target="../notesSlides/notesSlide4.xml"/><Relationship Id="rId1" Type="http://schemas.openxmlformats.org/officeDocument/2006/relationships/slideLayout" Target="../slideLayouts/slideLayout131.xml"/><Relationship Id="rId6" Type="http://schemas.openxmlformats.org/officeDocument/2006/relationships/image" Target="../media/image82.png"/><Relationship Id="rId5" Type="http://schemas.openxmlformats.org/officeDocument/2006/relationships/image" Target="../media/image41.png"/><Relationship Id="rId10" Type="http://schemas.openxmlformats.org/officeDocument/2006/relationships/image" Target="../media/image86.png"/><Relationship Id="rId4" Type="http://schemas.openxmlformats.org/officeDocument/2006/relationships/image" Target="../media/image81.svg"/><Relationship Id="rId9" Type="http://schemas.openxmlformats.org/officeDocument/2006/relationships/image" Target="../media/image85.svg"/></Relationships>
</file>

<file path=ppt/slides/_rels/slide2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80.png"/><Relationship Id="rId7" Type="http://schemas.openxmlformats.org/officeDocument/2006/relationships/image" Target="../media/image85.svg"/><Relationship Id="rId12" Type="http://schemas.openxmlformats.org/officeDocument/2006/relationships/image" Target="../media/image86.png"/><Relationship Id="rId2" Type="http://schemas.openxmlformats.org/officeDocument/2006/relationships/notesSlide" Target="../notesSlides/notesSlide5.xml"/><Relationship Id="rId1" Type="http://schemas.openxmlformats.org/officeDocument/2006/relationships/slideLayout" Target="../slideLayouts/slideLayout131.xml"/><Relationship Id="rId6" Type="http://schemas.openxmlformats.org/officeDocument/2006/relationships/image" Target="../media/image84.png"/><Relationship Id="rId11" Type="http://schemas.openxmlformats.org/officeDocument/2006/relationships/image" Target="../media/image83.svg"/><Relationship Id="rId5" Type="http://schemas.openxmlformats.org/officeDocument/2006/relationships/image" Target="../media/image41.png"/><Relationship Id="rId10" Type="http://schemas.openxmlformats.org/officeDocument/2006/relationships/image" Target="../media/image82.png"/><Relationship Id="rId4" Type="http://schemas.openxmlformats.org/officeDocument/2006/relationships/image" Target="../media/image81.svg"/><Relationship Id="rId9" Type="http://schemas.openxmlformats.org/officeDocument/2006/relationships/image" Target="../media/image64.svg"/></Relationships>
</file>

<file path=ppt/slides/_rels/slide25.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0.png"/><Relationship Id="rId7" Type="http://schemas.openxmlformats.org/officeDocument/2006/relationships/image" Target="../media/image85.svg"/><Relationship Id="rId2" Type="http://schemas.openxmlformats.org/officeDocument/2006/relationships/notesSlide" Target="../notesSlides/notesSlide6.xml"/><Relationship Id="rId1" Type="http://schemas.openxmlformats.org/officeDocument/2006/relationships/slideLayout" Target="../slideLayouts/slideLayout131.xml"/><Relationship Id="rId6" Type="http://schemas.openxmlformats.org/officeDocument/2006/relationships/image" Target="../media/image84.png"/><Relationship Id="rId5" Type="http://schemas.openxmlformats.org/officeDocument/2006/relationships/image" Target="../media/image41.png"/><Relationship Id="rId10" Type="http://schemas.openxmlformats.org/officeDocument/2006/relationships/image" Target="../media/image86.png"/><Relationship Id="rId4" Type="http://schemas.openxmlformats.org/officeDocument/2006/relationships/image" Target="../media/image81.svg"/><Relationship Id="rId9" Type="http://schemas.openxmlformats.org/officeDocument/2006/relationships/image" Target="../media/image83.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0.xml"/></Relationships>
</file>

<file path=ppt/slides/_rels/slide2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svg"/><Relationship Id="rId2" Type="http://schemas.openxmlformats.org/officeDocument/2006/relationships/notesSlide" Target="../notesSlides/notesSlide8.xml"/><Relationship Id="rId1" Type="http://schemas.openxmlformats.org/officeDocument/2006/relationships/slideLayout" Target="../slideLayouts/slideLayout131.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41.png"/><Relationship Id="rId10" Type="http://schemas.openxmlformats.org/officeDocument/2006/relationships/image" Target="../media/image87.png"/><Relationship Id="rId4" Type="http://schemas.openxmlformats.org/officeDocument/2006/relationships/image" Target="../media/image81.svg"/><Relationship Id="rId9" Type="http://schemas.openxmlformats.org/officeDocument/2006/relationships/image" Target="../media/image85.svg"/></Relationships>
</file>

<file path=ppt/slides/_rels/slide2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64.svg"/><Relationship Id="rId3" Type="http://schemas.openxmlformats.org/officeDocument/2006/relationships/image" Target="../media/image88.png"/><Relationship Id="rId7" Type="http://schemas.openxmlformats.org/officeDocument/2006/relationships/image" Target="../media/image85.svg"/><Relationship Id="rId12"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131.xml"/><Relationship Id="rId6" Type="http://schemas.openxmlformats.org/officeDocument/2006/relationships/image" Target="../media/image84.png"/><Relationship Id="rId11" Type="http://schemas.openxmlformats.org/officeDocument/2006/relationships/image" Target="../media/image86.png"/><Relationship Id="rId5" Type="http://schemas.openxmlformats.org/officeDocument/2006/relationships/image" Target="../media/image41.png"/><Relationship Id="rId10" Type="http://schemas.openxmlformats.org/officeDocument/2006/relationships/image" Target="../media/image87.png"/><Relationship Id="rId4" Type="http://schemas.openxmlformats.org/officeDocument/2006/relationships/image" Target="../media/image89.svg"/><Relationship Id="rId9" Type="http://schemas.openxmlformats.org/officeDocument/2006/relationships/image" Target="../media/image83.svg"/></Relationships>
</file>

<file path=ppt/slides/_rels/slide2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8.png"/><Relationship Id="rId7" Type="http://schemas.openxmlformats.org/officeDocument/2006/relationships/image" Target="../media/image85.svg"/><Relationship Id="rId2" Type="http://schemas.openxmlformats.org/officeDocument/2006/relationships/notesSlide" Target="../notesSlides/notesSlide10.xml"/><Relationship Id="rId1" Type="http://schemas.openxmlformats.org/officeDocument/2006/relationships/slideLayout" Target="../slideLayouts/slideLayout131.xml"/><Relationship Id="rId6" Type="http://schemas.openxmlformats.org/officeDocument/2006/relationships/image" Target="../media/image84.png"/><Relationship Id="rId11" Type="http://schemas.openxmlformats.org/officeDocument/2006/relationships/image" Target="../media/image86.png"/><Relationship Id="rId5" Type="http://schemas.openxmlformats.org/officeDocument/2006/relationships/image" Target="../media/image41.png"/><Relationship Id="rId10" Type="http://schemas.openxmlformats.org/officeDocument/2006/relationships/image" Target="../media/image87.png"/><Relationship Id="rId4" Type="http://schemas.openxmlformats.org/officeDocument/2006/relationships/image" Target="../media/image89.svg"/><Relationship Id="rId9" Type="http://schemas.openxmlformats.org/officeDocument/2006/relationships/image" Target="../media/image83.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0.png"/><Relationship Id="rId4"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3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4.xml"/></Relationships>
</file>

<file path=ppt/slides/_rels/slide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8.xml.rels><?xml version="1.0" encoding="UTF-8" standalone="yes"?>
<Relationships xmlns="http://schemas.openxmlformats.org/package/2006/relationships"><Relationship Id="rId8" Type="http://schemas.openxmlformats.org/officeDocument/2006/relationships/image" Target="../media/image98.sv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12.xml"/><Relationship Id="rId1" Type="http://schemas.openxmlformats.org/officeDocument/2006/relationships/slideLayout" Target="../slideLayouts/slideLayout205.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slides/_rels/slide39.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94.svg"/><Relationship Id="rId2" Type="http://schemas.openxmlformats.org/officeDocument/2006/relationships/notesSlide" Target="../notesSlides/notesSlide13.xml"/><Relationship Id="rId1" Type="http://schemas.openxmlformats.org/officeDocument/2006/relationships/slideLayout" Target="../slideLayouts/slideLayout205.xml"/><Relationship Id="rId6" Type="http://schemas.openxmlformats.org/officeDocument/2006/relationships/image" Target="../media/image98.svg"/><Relationship Id="rId11" Type="http://schemas.openxmlformats.org/officeDocument/2006/relationships/image" Target="../media/image93.png"/><Relationship Id="rId5" Type="http://schemas.openxmlformats.org/officeDocument/2006/relationships/image" Target="../media/image97.png"/><Relationship Id="rId10" Type="http://schemas.openxmlformats.org/officeDocument/2006/relationships/image" Target="../media/image102.svg"/><Relationship Id="rId4" Type="http://schemas.openxmlformats.org/officeDocument/2006/relationships/image" Target="../media/image96.svg"/><Relationship Id="rId9" Type="http://schemas.openxmlformats.org/officeDocument/2006/relationships/image" Target="../media/image101.png"/></Relationships>
</file>

<file path=ppt/slides/_rels/slide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9.xml"/></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xml"/><Relationship Id="rId1" Type="http://schemas.openxmlformats.org/officeDocument/2006/relationships/slideLayout" Target="../slideLayouts/slideLayout135.xml"/></Relationships>
</file>

<file path=ppt/slides/_rels/slide41.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104.png"/><Relationship Id="rId7" Type="http://schemas.openxmlformats.org/officeDocument/2006/relationships/image" Target="../media/image95.png"/><Relationship Id="rId2" Type="http://schemas.openxmlformats.org/officeDocument/2006/relationships/notesSlide" Target="../notesSlides/notesSlide15.xml"/><Relationship Id="rId1" Type="http://schemas.openxmlformats.org/officeDocument/2006/relationships/slideLayout" Target="../slideLayouts/slideLayout205.xml"/><Relationship Id="rId6" Type="http://schemas.openxmlformats.org/officeDocument/2006/relationships/image" Target="../media/image106.svg"/><Relationship Id="rId5" Type="http://schemas.openxmlformats.org/officeDocument/2006/relationships/image" Target="../media/image93.png"/><Relationship Id="rId4" Type="http://schemas.openxmlformats.org/officeDocument/2006/relationships/image" Target="../media/image105.svg"/><Relationship Id="rId9" Type="http://schemas.openxmlformats.org/officeDocument/2006/relationships/image" Target="../media/image94.svg"/></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34.xml"/><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136.xml"/><Relationship Id="rId4" Type="http://schemas.openxmlformats.org/officeDocument/2006/relationships/hyperlink" Target="https://aka.ms/BTVModernAuth"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45.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135.xml"/><Relationship Id="rId6" Type="http://schemas.openxmlformats.org/officeDocument/2006/relationships/image" Target="../media/image115.svg"/><Relationship Id="rId11" Type="http://schemas.openxmlformats.org/officeDocument/2006/relationships/image" Target="../media/image119.png"/><Relationship Id="rId5" Type="http://schemas.openxmlformats.org/officeDocument/2006/relationships/image" Target="../media/image114.png"/><Relationship Id="rId10" Type="http://schemas.openxmlformats.org/officeDocument/2006/relationships/image" Target="../media/image41.png"/><Relationship Id="rId4" Type="http://schemas.openxmlformats.org/officeDocument/2006/relationships/image" Target="../media/image113.svg"/><Relationship Id="rId9" Type="http://schemas.openxmlformats.org/officeDocument/2006/relationships/image" Target="../media/image118.png"/></Relationships>
</file>

<file path=ppt/slides/_rels/slide4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9.png"/><Relationship Id="rId7" Type="http://schemas.openxmlformats.org/officeDocument/2006/relationships/image" Target="../media/image120.png"/><Relationship Id="rId2" Type="http://schemas.openxmlformats.org/officeDocument/2006/relationships/notesSlide" Target="../notesSlides/notesSlide17.xml"/><Relationship Id="rId1" Type="http://schemas.openxmlformats.org/officeDocument/2006/relationships/slideLayout" Target="../slideLayouts/slideLayout135.xml"/><Relationship Id="rId6" Type="http://schemas.openxmlformats.org/officeDocument/2006/relationships/image" Target="../media/image118.png"/><Relationship Id="rId5" Type="http://schemas.openxmlformats.org/officeDocument/2006/relationships/image" Target="../media/image117.sv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41.png"/></Relationships>
</file>

<file path=ppt/slides/_rels/slide4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6.png"/><Relationship Id="rId7" Type="http://schemas.openxmlformats.org/officeDocument/2006/relationships/image" Target="../media/image123.png"/><Relationship Id="rId2" Type="http://schemas.openxmlformats.org/officeDocument/2006/relationships/notesSlide" Target="../notesSlides/notesSlide18.xml"/><Relationship Id="rId1" Type="http://schemas.openxmlformats.org/officeDocument/2006/relationships/slideLayout" Target="../slideLayouts/slideLayout135.xml"/><Relationship Id="rId6" Type="http://schemas.openxmlformats.org/officeDocument/2006/relationships/image" Target="../media/image120.png"/><Relationship Id="rId5" Type="http://schemas.openxmlformats.org/officeDocument/2006/relationships/image" Target="../media/image118.png"/><Relationship Id="rId10" Type="http://schemas.openxmlformats.org/officeDocument/2006/relationships/image" Target="../media/image122.png"/><Relationship Id="rId4" Type="http://schemas.openxmlformats.org/officeDocument/2006/relationships/image" Target="../media/image117.svg"/><Relationship Id="rId9"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9.xml"/><Relationship Id="rId1" Type="http://schemas.openxmlformats.org/officeDocument/2006/relationships/slideLayout" Target="../slideLayouts/slideLayout135.xml"/></Relationships>
</file>

<file path=ppt/slides/_rels/slide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0.xml"/><Relationship Id="rId1" Type="http://schemas.openxmlformats.org/officeDocument/2006/relationships/slideLayout" Target="../slideLayouts/slideLayout135.xml"/><Relationship Id="rId5" Type="http://schemas.openxmlformats.org/officeDocument/2006/relationships/image" Target="../media/image127.png"/><Relationship Id="rId4" Type="http://schemas.openxmlformats.org/officeDocument/2006/relationships/image" Target="../media/image126.png"/></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techcommunity.microsoft.com/t5/azure-active-directory-identity/expansion-of-fido-standard-and-new-updates-for-microsoft/ba-p/3290633" TargetMode="External"/><Relationship Id="rId1" Type="http://schemas.openxmlformats.org/officeDocument/2006/relationships/slideLayout" Target="../slideLayouts/slideLayout119.xml"/></Relationships>
</file>

<file path=ppt/slides/_rels/slide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1.xml"/><Relationship Id="rId1" Type="http://schemas.openxmlformats.org/officeDocument/2006/relationships/slideLayout" Target="../slideLayouts/slideLayout13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5.xml"/></Relationships>
</file>

<file path=ppt/slides/_rels/slide5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aka.ms/nudge" TargetMode="External"/><Relationship Id="rId1" Type="http://schemas.openxmlformats.org/officeDocument/2006/relationships/slideLayout" Target="../slideLayouts/slideLayout134.xml"/><Relationship Id="rId4" Type="http://schemas.openxmlformats.org/officeDocument/2006/relationships/image" Target="../media/image130.png"/></Relationships>
</file>

<file path=ppt/slides/_rels/slide5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3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5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30.xml"/></Relationships>
</file>

<file path=ppt/slides/_rels/slide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30.xml"/><Relationship Id="rId5" Type="http://schemas.openxmlformats.org/officeDocument/2006/relationships/image" Target="../media/image137.png"/><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3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6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3.xml"/><Relationship Id="rId1" Type="http://schemas.openxmlformats.org/officeDocument/2006/relationships/slideLayout" Target="../slideLayouts/slideLayout175.xml"/></Relationships>
</file>

<file path=ppt/slides/_rels/slide6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4.xml"/><Relationship Id="rId1" Type="http://schemas.openxmlformats.org/officeDocument/2006/relationships/slideLayout" Target="../slideLayouts/slideLayout175.xml"/></Relationships>
</file>

<file path=ppt/slides/_rels/slide6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5.xml"/><Relationship Id="rId1" Type="http://schemas.openxmlformats.org/officeDocument/2006/relationships/slideLayout" Target="../slideLayouts/slideLayout175.xml"/></Relationships>
</file>

<file path=ppt/slides/_rels/slide6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6.xml"/><Relationship Id="rId1" Type="http://schemas.openxmlformats.org/officeDocument/2006/relationships/slideLayout" Target="../slideLayouts/slideLayout175.xml"/></Relationships>
</file>

<file path=ppt/slides/_rels/slide6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7.xml"/><Relationship Id="rId1" Type="http://schemas.openxmlformats.org/officeDocument/2006/relationships/slideLayout" Target="../slideLayouts/slideLayout175.xml"/><Relationship Id="rId4" Type="http://schemas.openxmlformats.org/officeDocument/2006/relationships/image" Target="../media/image118.png"/></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png"/><Relationship Id="rId1" Type="http://schemas.openxmlformats.org/officeDocument/2006/relationships/slideLayout" Target="../slideLayouts/slideLayout119.xml"/><Relationship Id="rId4"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9.xml"/></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119.xml"/><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04F4-D44B-034E-BDA3-B1A28177F4AC}"/>
              </a:ext>
            </a:extLst>
          </p:cNvPr>
          <p:cNvSpPr>
            <a:spLocks noGrp="1"/>
          </p:cNvSpPr>
          <p:nvPr>
            <p:ph type="title"/>
          </p:nvPr>
        </p:nvSpPr>
        <p:spPr>
          <a:xfrm>
            <a:off x="169611" y="4501662"/>
            <a:ext cx="5651687" cy="2163635"/>
          </a:xfrm>
        </p:spPr>
        <p:txBody>
          <a:bodyPr/>
          <a:lstStyle/>
          <a:p>
            <a:r>
              <a:rPr lang="en-US"/>
              <a:t>Improving the Security Posture of macOS and Linux with Azure AD</a:t>
            </a:r>
          </a:p>
        </p:txBody>
      </p:sp>
      <p:pic>
        <p:nvPicPr>
          <p:cNvPr id="12" name="Picture Placeholder 11" descr="Azure AD logo">
            <a:extLst>
              <a:ext uri="{FF2B5EF4-FFF2-40B4-BE49-F238E27FC236}">
                <a16:creationId xmlns:a16="http://schemas.microsoft.com/office/drawing/2014/main" id="{14CC7649-E292-E74D-BE08-82A9FB7B23F2}"/>
              </a:ext>
            </a:extLst>
          </p:cNvPr>
          <p:cNvPicPr>
            <a:picLocks noGrp="1" noChangeAspect="1"/>
          </p:cNvPicPr>
          <p:nvPr>
            <p:ph type="pic" sz="quarter" idx="13"/>
          </p:nvPr>
        </p:nvPicPr>
        <p:blipFill>
          <a:blip r:embed="rId2"/>
          <a:srcRect l="17921" r="17921"/>
          <a:stretch>
            <a:fillRect/>
          </a:stretch>
        </p:blipFill>
        <p:spPr>
          <a:xfrm>
            <a:off x="4746625" y="295164"/>
            <a:ext cx="7200354" cy="5885727"/>
          </a:xfrm>
        </p:spPr>
      </p:pic>
      <p:pic>
        <p:nvPicPr>
          <p:cNvPr id="1028" name="Picture 4" descr="See the source image">
            <a:extLst>
              <a:ext uri="{FF2B5EF4-FFF2-40B4-BE49-F238E27FC236}">
                <a16:creationId xmlns:a16="http://schemas.microsoft.com/office/drawing/2014/main" id="{26CF039C-38B2-CCD0-5B4E-CC02A9135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940" y="3646067"/>
            <a:ext cx="1829073" cy="21636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Linux Tux penguin mascot">
            <a:extLst>
              <a:ext uri="{FF2B5EF4-FFF2-40B4-BE49-F238E27FC236}">
                <a16:creationId xmlns:a16="http://schemas.microsoft.com/office/drawing/2014/main" id="{4C441AC0-D918-FD43-97EB-F1CE9011E10F}"/>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9791821" y="4259330"/>
            <a:ext cx="1041750" cy="1242087"/>
          </a:xfrm>
          <a:prstGeom prst="rect">
            <a:avLst/>
          </a:prstGeom>
        </p:spPr>
      </p:pic>
    </p:spTree>
    <p:extLst>
      <p:ext uri="{BB962C8B-B14F-4D97-AF65-F5344CB8AC3E}">
        <p14:creationId xmlns:p14="http://schemas.microsoft.com/office/powerpoint/2010/main" val="11118584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A screenshot of a video game&#10;&#10;Description automatically generated with medium confidence">
            <a:extLst>
              <a:ext uri="{FF2B5EF4-FFF2-40B4-BE49-F238E27FC236}">
                <a16:creationId xmlns:a16="http://schemas.microsoft.com/office/drawing/2014/main" id="{91D6F77A-0A5F-271A-C40E-C9F3889B5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735" y="191041"/>
            <a:ext cx="6114046" cy="2924109"/>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ED556DA-C0B8-584A-38D8-EB6DAAB21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1118" y="892279"/>
            <a:ext cx="6216070" cy="4200047"/>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0A0F5E74-08BB-C730-2D75-B3289A59E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876" y="2915148"/>
            <a:ext cx="7973443" cy="3481737"/>
          </a:xfrm>
          <a:prstGeom prst="rect">
            <a:avLst/>
          </a:prstGeom>
        </p:spPr>
      </p:pic>
    </p:spTree>
    <p:extLst>
      <p:ext uri="{BB962C8B-B14F-4D97-AF65-F5344CB8AC3E}">
        <p14:creationId xmlns:p14="http://schemas.microsoft.com/office/powerpoint/2010/main" val="3485932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0B786-A4F9-F9B4-3230-CCD3359ED76C}"/>
              </a:ext>
            </a:extLst>
          </p:cNvPr>
          <p:cNvSpPr>
            <a:spLocks noGrp="1"/>
          </p:cNvSpPr>
          <p:nvPr>
            <p:ph type="title"/>
          </p:nvPr>
        </p:nvSpPr>
        <p:spPr/>
        <p:txBody>
          <a:bodyPr/>
          <a:lstStyle/>
          <a:p>
            <a:r>
              <a:rPr lang="en-US"/>
              <a:t>Customer Case Study</a:t>
            </a:r>
          </a:p>
        </p:txBody>
      </p:sp>
      <p:sp>
        <p:nvSpPr>
          <p:cNvPr id="3" name="Text Placeholder 2">
            <a:extLst>
              <a:ext uri="{FF2B5EF4-FFF2-40B4-BE49-F238E27FC236}">
                <a16:creationId xmlns:a16="http://schemas.microsoft.com/office/drawing/2014/main" id="{7C3121F3-F713-4495-7DA5-ADBAF2E92C9C}"/>
              </a:ext>
            </a:extLst>
          </p:cNvPr>
          <p:cNvSpPr>
            <a:spLocks noGrp="1"/>
          </p:cNvSpPr>
          <p:nvPr>
            <p:ph type="body" idx="1"/>
          </p:nvPr>
        </p:nvSpPr>
        <p:spPr>
          <a:xfrm>
            <a:off x="269241" y="1189177"/>
            <a:ext cx="11653521" cy="5257921"/>
          </a:xfrm>
        </p:spPr>
        <p:txBody>
          <a:bodyPr>
            <a:normAutofit/>
          </a:bodyPr>
          <a:lstStyle/>
          <a:p>
            <a:pPr marL="0" indent="0">
              <a:buNone/>
            </a:pPr>
            <a:r>
              <a:rPr lang="en-US" sz="2800">
                <a:latin typeface="+mn-lt"/>
              </a:rPr>
              <a:t>European financial company simulated cyber attack.</a:t>
            </a:r>
          </a:p>
          <a:p>
            <a:r>
              <a:rPr lang="en-US" sz="2800">
                <a:latin typeface="+mn-lt"/>
              </a:rPr>
              <a:t>Attackers used password spray to find users with weak passwords.</a:t>
            </a:r>
          </a:p>
          <a:p>
            <a:r>
              <a:rPr lang="en-US" sz="2800">
                <a:latin typeface="+mn-lt"/>
              </a:rPr>
              <a:t>Users with compromised passwords were “hammered” with MFA prompts.</a:t>
            </a:r>
          </a:p>
          <a:p>
            <a:pPr marL="0" indent="0">
              <a:buNone/>
            </a:pPr>
            <a:endParaRPr lang="en-US" sz="2800">
              <a:latin typeface="+mn-lt"/>
            </a:endParaRPr>
          </a:p>
          <a:p>
            <a:pPr marL="0" indent="0">
              <a:buNone/>
            </a:pPr>
            <a:r>
              <a:rPr lang="en-US" sz="2800" b="1">
                <a:latin typeface="+mn-lt"/>
              </a:rPr>
              <a:t>Findings:</a:t>
            </a:r>
            <a:r>
              <a:rPr lang="en-US" sz="2800">
                <a:latin typeface="+mn-lt"/>
              </a:rPr>
              <a:t> </a:t>
            </a:r>
          </a:p>
          <a:p>
            <a:r>
              <a:rPr lang="en-US" sz="2800">
                <a:latin typeface="+mn-lt"/>
              </a:rPr>
              <a:t>No reports of unexpected prompts to the help desk.</a:t>
            </a:r>
          </a:p>
          <a:p>
            <a:r>
              <a:rPr lang="en-US" sz="2800">
                <a:latin typeface="+mn-lt"/>
              </a:rPr>
              <a:t>Many users blindly approved MFA requests. </a:t>
            </a:r>
          </a:p>
          <a:p>
            <a:r>
              <a:rPr lang="en-US" sz="2800">
                <a:latin typeface="+mn-lt"/>
              </a:rPr>
              <a:t>One user had uninstalled the Authenticator app.</a:t>
            </a:r>
          </a:p>
          <a:p>
            <a:pPr marL="0" indent="0">
              <a:buNone/>
            </a:pPr>
            <a:endParaRPr lang="en-US" sz="2800">
              <a:latin typeface="+mn-lt"/>
            </a:endParaRPr>
          </a:p>
        </p:txBody>
      </p:sp>
    </p:spTree>
    <p:extLst>
      <p:ext uri="{BB962C8B-B14F-4D97-AF65-F5344CB8AC3E}">
        <p14:creationId xmlns:p14="http://schemas.microsoft.com/office/powerpoint/2010/main" val="384201959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Why Prompting is bad"/>
          <p:cNvSpPr txBox="1">
            <a:spLocks noGrp="1"/>
          </p:cNvSpPr>
          <p:nvPr>
            <p:ph type="title"/>
          </p:nvPr>
        </p:nvSpPr>
        <p:spPr>
          <a:prstGeom prst="rect">
            <a:avLst/>
          </a:prstGeom>
        </p:spPr>
        <p:txBody>
          <a:bodyPr/>
          <a:lstStyle/>
          <a:p>
            <a:r>
              <a:t>Why Prompting is </a:t>
            </a:r>
            <a:r>
              <a:rPr lang="en-US"/>
              <a:t>Bad</a:t>
            </a:r>
            <a:endParaRPr/>
          </a:p>
        </p:txBody>
      </p:sp>
      <p:sp>
        <p:nvSpPr>
          <p:cNvPr id="199" name="Over-prompting leads to compromise…"/>
          <p:cNvSpPr txBox="1">
            <a:spLocks noGrp="1"/>
          </p:cNvSpPr>
          <p:nvPr>
            <p:ph type="body" idx="1"/>
          </p:nvPr>
        </p:nvSpPr>
        <p:spPr>
          <a:xfrm>
            <a:off x="138687" y="1189176"/>
            <a:ext cx="11914625" cy="5050100"/>
          </a:xfrm>
          <a:prstGeom prst="rect">
            <a:avLst/>
          </a:prstGeom>
        </p:spPr>
        <p:txBody>
          <a:bodyPr/>
          <a:lstStyle/>
          <a:p>
            <a:pPr marL="265430" indent="-265430" defTabSz="1158240">
              <a:spcBef>
                <a:spcPts val="1100"/>
              </a:spcBef>
              <a:defRPr sz="4560"/>
            </a:pPr>
            <a:r>
              <a:rPr sz="2800">
                <a:latin typeface="+mn-lt"/>
              </a:rPr>
              <a:t>Over-prompting leads to compromise</a:t>
            </a:r>
          </a:p>
          <a:p>
            <a:pPr marL="530860" lvl="1" indent="-265430" defTabSz="1158240">
              <a:spcBef>
                <a:spcPts val="1100"/>
              </a:spcBef>
              <a:defRPr sz="4560"/>
            </a:pPr>
            <a:r>
              <a:rPr sz="2800"/>
              <a:t>Users learn bad behaviors, like blindly approving MFA requests</a:t>
            </a:r>
          </a:p>
          <a:p>
            <a:pPr marL="265430" indent="-265430" defTabSz="1158240">
              <a:spcBef>
                <a:spcPts val="1100"/>
              </a:spcBef>
              <a:defRPr sz="4560"/>
            </a:pPr>
            <a:r>
              <a:rPr sz="2800">
                <a:latin typeface="+mn-lt"/>
              </a:rPr>
              <a:t>Prompts impact productivity, especially on platforms without SSO</a:t>
            </a:r>
          </a:p>
          <a:p>
            <a:pPr marL="265430" indent="-265430" defTabSz="1158240">
              <a:spcBef>
                <a:spcPts val="1100"/>
              </a:spcBef>
              <a:defRPr sz="4560"/>
            </a:pPr>
            <a:r>
              <a:rPr sz="2800">
                <a:latin typeface="+mn-lt"/>
              </a:rPr>
              <a:t>Prompting is especially common on macOS, which does not do SSO with Azure AD out of the box</a:t>
            </a:r>
          </a:p>
          <a:p>
            <a:pPr marL="265430" indent="-265430" defTabSz="1158240">
              <a:spcBef>
                <a:spcPts val="1100"/>
              </a:spcBef>
              <a:defRPr sz="4560"/>
            </a:pPr>
            <a:r>
              <a:rPr sz="2800">
                <a:latin typeface="+mn-lt"/>
              </a:rPr>
              <a:t>Should strive to improve user experience AND security</a:t>
            </a:r>
          </a:p>
          <a:p>
            <a:pPr marL="530860" lvl="1" indent="-265430" defTabSz="1158240">
              <a:spcBef>
                <a:spcPts val="1100"/>
              </a:spcBef>
              <a:defRPr sz="4560"/>
            </a:pPr>
            <a:r>
              <a:rPr sz="2800"/>
              <a:t>Prompt when </a:t>
            </a:r>
            <a:r>
              <a:rPr sz="2800" i="1"/>
              <a:t>needed</a:t>
            </a:r>
            <a:r>
              <a:rPr sz="2800"/>
              <a:t>, such as new device, new location, change in risk, etc.</a:t>
            </a:r>
          </a:p>
          <a:p>
            <a:pPr marL="530860" lvl="1" indent="-265430" defTabSz="1158240">
              <a:spcBef>
                <a:spcPts val="1100"/>
              </a:spcBef>
              <a:defRPr sz="4560"/>
            </a:pPr>
            <a:r>
              <a:rPr sz="2800"/>
              <a:t>Passwordless makes prompting less impactful when it IS needed</a:t>
            </a:r>
            <a:endParaRPr lang="en-US" sz="2800"/>
          </a:p>
          <a:p>
            <a:pPr marL="530860" lvl="1" indent="-265430" defTabSz="1158240">
              <a:spcBef>
                <a:spcPts val="1100"/>
              </a:spcBef>
              <a:defRPr sz="4560"/>
            </a:pPr>
            <a:r>
              <a:rPr lang="en-US" sz="2800"/>
              <a:t>This includes on macOS &amp; Linux client/servers </a:t>
            </a:r>
            <a:endParaRPr sz="2800"/>
          </a:p>
        </p:txBody>
      </p:sp>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9">
                                            <p:txEl>
                                              <p:pRg st="1" end="1"/>
                                            </p:txEl>
                                          </p:spTgt>
                                        </p:tgtEl>
                                        <p:attrNameLst>
                                          <p:attrName>style.visibility</p:attrName>
                                        </p:attrNameLst>
                                      </p:cBhvr>
                                      <p:to>
                                        <p:strVal val="visible"/>
                                      </p:to>
                                    </p:set>
                                    <p:animEffect transition="in" filter="fade">
                                      <p:cBhvr>
                                        <p:cTn id="7" dur="500"/>
                                        <p:tgtEl>
                                          <p:spTgt spid="199">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9">
                                            <p:txEl>
                                              <p:pRg st="2" end="2"/>
                                            </p:txEl>
                                          </p:spTgt>
                                        </p:tgtEl>
                                        <p:attrNameLst>
                                          <p:attrName>style.visibility</p:attrName>
                                        </p:attrNameLst>
                                      </p:cBhvr>
                                      <p:to>
                                        <p:strVal val="visible"/>
                                      </p:to>
                                    </p:set>
                                    <p:animEffect transition="in" filter="fade">
                                      <p:cBhvr>
                                        <p:cTn id="11" dur="500"/>
                                        <p:tgtEl>
                                          <p:spTgt spid="199">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9">
                                            <p:txEl>
                                              <p:pRg st="3" end="3"/>
                                            </p:txEl>
                                          </p:spTgt>
                                        </p:tgtEl>
                                        <p:attrNameLst>
                                          <p:attrName>style.visibility</p:attrName>
                                        </p:attrNameLst>
                                      </p:cBhvr>
                                      <p:to>
                                        <p:strVal val="visible"/>
                                      </p:to>
                                    </p:set>
                                    <p:animEffect transition="in" filter="fade">
                                      <p:cBhvr>
                                        <p:cTn id="15" dur="500"/>
                                        <p:tgtEl>
                                          <p:spTgt spid="199">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9">
                                            <p:txEl>
                                              <p:pRg st="4" end="4"/>
                                            </p:txEl>
                                          </p:spTgt>
                                        </p:tgtEl>
                                        <p:attrNameLst>
                                          <p:attrName>style.visibility</p:attrName>
                                        </p:attrNameLst>
                                      </p:cBhvr>
                                      <p:to>
                                        <p:strVal val="visible"/>
                                      </p:to>
                                    </p:set>
                                    <p:animEffect transition="in" filter="fade">
                                      <p:cBhvr>
                                        <p:cTn id="19" dur="500"/>
                                        <p:tgtEl>
                                          <p:spTgt spid="199">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99">
                                            <p:txEl>
                                              <p:pRg st="5" end="5"/>
                                            </p:txEl>
                                          </p:spTgt>
                                        </p:tgtEl>
                                        <p:attrNameLst>
                                          <p:attrName>style.visibility</p:attrName>
                                        </p:attrNameLst>
                                      </p:cBhvr>
                                      <p:to>
                                        <p:strVal val="visible"/>
                                      </p:to>
                                    </p:set>
                                    <p:animEffect transition="in" filter="fade">
                                      <p:cBhvr>
                                        <p:cTn id="22" dur="500"/>
                                        <p:tgtEl>
                                          <p:spTgt spid="199">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99">
                                            <p:txEl>
                                              <p:pRg st="6" end="6"/>
                                            </p:txEl>
                                          </p:spTgt>
                                        </p:tgtEl>
                                        <p:attrNameLst>
                                          <p:attrName>style.visibility</p:attrName>
                                        </p:attrNameLst>
                                      </p:cBhvr>
                                      <p:to>
                                        <p:strVal val="visible"/>
                                      </p:to>
                                    </p:set>
                                    <p:animEffect transition="in" filter="fade">
                                      <p:cBhvr>
                                        <p:cTn id="25" dur="500"/>
                                        <p:tgtEl>
                                          <p:spTgt spid="199">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99">
                                            <p:txEl>
                                              <p:pRg st="7" end="7"/>
                                            </p:txEl>
                                          </p:spTgt>
                                        </p:tgtEl>
                                        <p:attrNameLst>
                                          <p:attrName>style.visibility</p:attrName>
                                        </p:attrNameLst>
                                      </p:cBhvr>
                                      <p:to>
                                        <p:strVal val="visible"/>
                                      </p:to>
                                    </p:set>
                                    <p:animEffect transition="in" filter="fade">
                                      <p:cBhvr>
                                        <p:cTn id="28" dur="500"/>
                                        <p:tgtEl>
                                          <p:spTgt spid="19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Auth Prompt Analysis"/>
          <p:cNvSpPr txBox="1">
            <a:spLocks noGrp="1"/>
          </p:cNvSpPr>
          <p:nvPr>
            <p:ph type="title"/>
          </p:nvPr>
        </p:nvSpPr>
        <p:spPr>
          <a:xfrm>
            <a:off x="635000" y="419099"/>
            <a:ext cx="6668624" cy="1085609"/>
          </a:xfrm>
          <a:prstGeom prst="rect">
            <a:avLst/>
          </a:prstGeom>
        </p:spPr>
        <p:txBody>
          <a:bodyPr>
            <a:noAutofit/>
          </a:bodyPr>
          <a:lstStyle>
            <a:lvl1pPr defTabSz="751205">
              <a:defRPr sz="7644" spc="-229"/>
            </a:lvl1pPr>
          </a:lstStyle>
          <a:p>
            <a:r>
              <a:rPr lang="en-US" sz="3200"/>
              <a:t>Determine if you have a prompting problem</a:t>
            </a:r>
          </a:p>
        </p:txBody>
      </p:sp>
      <p:sp>
        <p:nvSpPr>
          <p:cNvPr id="202" name="All the data you need is in your sign-in logs…"/>
          <p:cNvSpPr txBox="1">
            <a:spLocks noGrp="1"/>
          </p:cNvSpPr>
          <p:nvPr>
            <p:ph type="body" sz="half" idx="1"/>
          </p:nvPr>
        </p:nvSpPr>
        <p:spPr>
          <a:xfrm>
            <a:off x="634999" y="2133600"/>
            <a:ext cx="6668625" cy="4498694"/>
          </a:xfrm>
          <a:prstGeom prst="rect">
            <a:avLst/>
          </a:prstGeom>
        </p:spPr>
        <p:txBody>
          <a:bodyPr vert="horz" wrap="square" lIns="25400" tIns="25400" rIns="25400" bIns="25400" rtlCol="0" anchor="t">
            <a:noAutofit/>
          </a:bodyPr>
          <a:lstStyle/>
          <a:p>
            <a:pPr marL="245745" indent="-245745" defTabSz="1072896">
              <a:spcBef>
                <a:spcPts val="1050"/>
              </a:spcBef>
              <a:defRPr sz="4224"/>
            </a:pPr>
            <a:r>
              <a:rPr lang="en-US" sz="2400">
                <a:latin typeface="+mn-lt"/>
              </a:rPr>
              <a:t>All the data you need is in your Azure AD sign-in logs</a:t>
            </a:r>
          </a:p>
          <a:p>
            <a:pPr marL="245872" indent="-245872" defTabSz="1072896">
              <a:spcBef>
                <a:spcPts val="1050"/>
              </a:spcBef>
              <a:defRPr sz="4224"/>
            </a:pPr>
            <a:r>
              <a:rPr lang="en-US" sz="2400">
                <a:latin typeface="+mn-lt"/>
              </a:rPr>
              <a:t>Use the pre-built </a:t>
            </a:r>
            <a:r>
              <a:rPr sz="2400">
                <a:latin typeface="+mn-lt"/>
              </a:rPr>
              <a:t>Azure AD Workbook </a:t>
            </a:r>
            <a:r>
              <a:rPr lang="en-US" sz="2400">
                <a:solidFill>
                  <a:srgbClr val="0379D6"/>
                </a:solidFill>
                <a:latin typeface="+mn-lt"/>
                <a:hlinkClick r:id="rId2">
                  <a:extLst>
                    <a:ext uri="{A12FA001-AC4F-418D-AE19-62706E023703}">
                      <ahyp:hlinkClr xmlns:ahyp="http://schemas.microsoft.com/office/drawing/2018/hyperlinkcolor" val="tx"/>
                    </a:ext>
                  </a:extLst>
                </a:hlinkClick>
              </a:rPr>
              <a:t>http://aka.ms/MFAPromptsWorkbook</a:t>
            </a:r>
            <a:r>
              <a:rPr lang="en-US" sz="2400">
                <a:solidFill>
                  <a:srgbClr val="0379D6"/>
                </a:solidFill>
                <a:latin typeface="+mn-lt"/>
              </a:rPr>
              <a:t> </a:t>
            </a:r>
            <a:endParaRPr sz="2400">
              <a:solidFill>
                <a:srgbClr val="0379D6"/>
              </a:solidFill>
              <a:latin typeface="+mn-lt"/>
            </a:endParaRPr>
          </a:p>
          <a:p>
            <a:pPr marL="245872" indent="-245872" defTabSz="1072896">
              <a:spcBef>
                <a:spcPts val="1050"/>
              </a:spcBef>
              <a:defRPr sz="4224"/>
            </a:pPr>
            <a:r>
              <a:rPr sz="2400">
                <a:latin typeface="+mn-lt"/>
              </a:rPr>
              <a:t>Comes with data visualizations as well as recommendations:</a:t>
            </a:r>
          </a:p>
          <a:p>
            <a:pPr marL="491744" lvl="1" indent="-245872" defTabSz="1072896">
              <a:spcBef>
                <a:spcPts val="1050"/>
              </a:spcBef>
              <a:defRPr sz="4224"/>
            </a:pPr>
            <a:r>
              <a:rPr lang="en-US" sz="2400"/>
              <a:t>Which users are being prompted the most? </a:t>
            </a:r>
          </a:p>
          <a:p>
            <a:pPr marL="491744" lvl="1" indent="-245872" defTabSz="1072896">
              <a:spcBef>
                <a:spcPts val="1050"/>
              </a:spcBef>
              <a:defRPr sz="4224"/>
            </a:pPr>
            <a:r>
              <a:rPr lang="en-US" sz="2400"/>
              <a:t>Which applications have a high prompt count? </a:t>
            </a:r>
          </a:p>
          <a:p>
            <a:pPr marL="491744" lvl="1" indent="-245872" defTabSz="1072896">
              <a:spcBef>
                <a:spcPts val="1050"/>
              </a:spcBef>
              <a:defRPr sz="4224"/>
            </a:pPr>
            <a:r>
              <a:rPr lang="en-US" sz="2400"/>
              <a:t>What is the device state? </a:t>
            </a:r>
          </a:p>
          <a:p>
            <a:pPr marL="491744" lvl="1" indent="-245872" defTabSz="1072896">
              <a:spcBef>
                <a:spcPts val="1050"/>
              </a:spcBef>
              <a:defRPr sz="4224"/>
            </a:pPr>
            <a:endParaRPr sz="2400"/>
          </a:p>
        </p:txBody>
      </p:sp>
      <p:sp>
        <p:nvSpPr>
          <p:cNvPr id="203" name="Slide Subtitle"/>
          <p:cNvSpPr txBox="1">
            <a:spLocks noGrp="1"/>
          </p:cNvSpPr>
          <p:nvPr>
            <p:ph type="body" idx="22"/>
          </p:nvPr>
        </p:nvSpPr>
        <p:spPr>
          <a:xfrm>
            <a:off x="1270000" y="1057154"/>
            <a:ext cx="4826000" cy="508000"/>
          </a:xfrm>
          <a:prstGeom prst="rect">
            <a:avLst/>
          </a:prstGeom>
        </p:spPr>
        <p:txBody>
          <a:bodyPr>
            <a:normAutofit/>
          </a:bodyPr>
          <a:lstStyle/>
          <a:p>
            <a:r>
              <a:rPr lang="en-US" sz="1800">
                <a:solidFill>
                  <a:schemeClr val="accent6"/>
                </a:solidFill>
              </a:rPr>
              <a:t>Show it with data!</a:t>
            </a:r>
          </a:p>
        </p:txBody>
      </p:sp>
      <p:pic>
        <p:nvPicPr>
          <p:cNvPr id="204" name="Image" descr="Image"/>
          <p:cNvPicPr>
            <a:picLocks noChangeAspect="1"/>
          </p:cNvPicPr>
          <p:nvPr/>
        </p:nvPicPr>
        <p:blipFill>
          <a:blip r:embed="rId3"/>
          <a:stretch>
            <a:fillRect/>
          </a:stretch>
        </p:blipFill>
        <p:spPr>
          <a:xfrm>
            <a:off x="7575342" y="5153"/>
            <a:ext cx="4622909" cy="3544231"/>
          </a:xfrm>
          <a:prstGeom prst="rect">
            <a:avLst/>
          </a:prstGeom>
          <a:ln w="12700">
            <a:miter lim="400000"/>
          </a:ln>
        </p:spPr>
      </p:pic>
      <p:pic>
        <p:nvPicPr>
          <p:cNvPr id="205" name="Image" descr="Image"/>
          <p:cNvPicPr>
            <a:picLocks noChangeAspect="1"/>
          </p:cNvPicPr>
          <p:nvPr/>
        </p:nvPicPr>
        <p:blipFill>
          <a:blip r:embed="rId4"/>
          <a:stretch>
            <a:fillRect/>
          </a:stretch>
        </p:blipFill>
        <p:spPr>
          <a:xfrm>
            <a:off x="7575342" y="3542832"/>
            <a:ext cx="4622909" cy="3544230"/>
          </a:xfrm>
          <a:prstGeom prst="rect">
            <a:avLst/>
          </a:prstGeom>
          <a:ln w="12700">
            <a:miter lim="400000"/>
          </a:ln>
        </p:spPr>
      </p:pic>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xEl>
                                              <p:pRg st="1" end="1"/>
                                            </p:txEl>
                                          </p:spTgt>
                                        </p:tgtEl>
                                        <p:attrNameLst>
                                          <p:attrName>style.visibility</p:attrName>
                                        </p:attrNameLst>
                                      </p:cBhvr>
                                      <p:to>
                                        <p:strVal val="visible"/>
                                      </p:to>
                                    </p:set>
                                    <p:animEffect transition="in" filter="fade">
                                      <p:cBhvr>
                                        <p:cTn id="7" dur="500"/>
                                        <p:tgtEl>
                                          <p:spTgt spid="20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4"/>
                                        </p:tgtEl>
                                        <p:attrNameLst>
                                          <p:attrName>style.visibility</p:attrName>
                                        </p:attrNameLst>
                                      </p:cBhvr>
                                      <p:to>
                                        <p:strVal val="visible"/>
                                      </p:to>
                                    </p:set>
                                    <p:animEffect transition="in" filter="fade">
                                      <p:cBhvr>
                                        <p:cTn id="10" dur="500"/>
                                        <p:tgtEl>
                                          <p:spTgt spid="204"/>
                                        </p:tgtEl>
                                      </p:cBhvr>
                                    </p:animEffect>
                                  </p:childTnLst>
                                </p:cTn>
                              </p:par>
                              <p:par>
                                <p:cTn id="11" presetID="10"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2">
                                            <p:txEl>
                                              <p:pRg st="2" end="2"/>
                                            </p:txEl>
                                          </p:spTgt>
                                        </p:tgtEl>
                                        <p:attrNameLst>
                                          <p:attrName>style.visibility</p:attrName>
                                        </p:attrNameLst>
                                      </p:cBhvr>
                                      <p:to>
                                        <p:strVal val="visible"/>
                                      </p:to>
                                    </p:set>
                                    <p:animEffect transition="in" filter="fade">
                                      <p:cBhvr>
                                        <p:cTn id="18" dur="500"/>
                                        <p:tgtEl>
                                          <p:spTgt spid="202">
                                            <p:txEl>
                                              <p:pRg st="2" end="2"/>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02">
                                            <p:txEl>
                                              <p:pRg st="3" end="3"/>
                                            </p:txEl>
                                          </p:spTgt>
                                        </p:tgtEl>
                                        <p:attrNameLst>
                                          <p:attrName>style.visibility</p:attrName>
                                        </p:attrNameLst>
                                      </p:cBhvr>
                                      <p:to>
                                        <p:strVal val="visible"/>
                                      </p:to>
                                    </p:set>
                                    <p:animEffect transition="in" filter="fade">
                                      <p:cBhvr>
                                        <p:cTn id="22" dur="500"/>
                                        <p:tgtEl>
                                          <p:spTgt spid="202">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02">
                                            <p:txEl>
                                              <p:pRg st="4" end="4"/>
                                            </p:txEl>
                                          </p:spTgt>
                                        </p:tgtEl>
                                        <p:attrNameLst>
                                          <p:attrName>style.visibility</p:attrName>
                                        </p:attrNameLst>
                                      </p:cBhvr>
                                      <p:to>
                                        <p:strVal val="visible"/>
                                      </p:to>
                                    </p:set>
                                    <p:animEffect transition="in" filter="fade">
                                      <p:cBhvr>
                                        <p:cTn id="25" dur="500"/>
                                        <p:tgtEl>
                                          <p:spTgt spid="202">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02">
                                            <p:txEl>
                                              <p:pRg st="5" end="5"/>
                                            </p:txEl>
                                          </p:spTgt>
                                        </p:tgtEl>
                                        <p:attrNameLst>
                                          <p:attrName>style.visibility</p:attrName>
                                        </p:attrNameLst>
                                      </p:cBhvr>
                                      <p:to>
                                        <p:strVal val="visible"/>
                                      </p:to>
                                    </p:set>
                                    <p:animEffect transition="in" filter="fade">
                                      <p:cBhvr>
                                        <p:cTn id="28" dur="500"/>
                                        <p:tgtEl>
                                          <p:spTgt spid="20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a:xfrm>
            <a:off x="4936237" y="1523635"/>
            <a:ext cx="6667500" cy="5029566"/>
          </a:xfrm>
        </p:spPr>
        <p:txBody>
          <a:bodyPr/>
          <a:lstStyle/>
          <a:p>
            <a:r>
              <a:rPr lang="en-US">
                <a:latin typeface="+mn-lt"/>
              </a:rPr>
              <a:t>What is Azure AD and Conditional Access?</a:t>
            </a:r>
          </a:p>
          <a:p>
            <a:r>
              <a:rPr lang="en-US">
                <a:latin typeface="+mn-lt"/>
              </a:rPr>
              <a:t>Prompting…why is it bad?</a:t>
            </a:r>
          </a:p>
          <a:p>
            <a:r>
              <a:rPr lang="en-US">
                <a:solidFill>
                  <a:schemeClr val="accent4"/>
                </a:solidFill>
                <a:latin typeface="+mn-lt"/>
              </a:rPr>
              <a:t>Azure AD and Linux Servers</a:t>
            </a:r>
          </a:p>
          <a:p>
            <a:r>
              <a:rPr lang="en-US">
                <a:latin typeface="+mn-lt"/>
              </a:rPr>
              <a:t>Azure AD and Macs</a:t>
            </a:r>
          </a:p>
          <a:p>
            <a:r>
              <a:rPr lang="en-US">
                <a:latin typeface="+mn-lt"/>
              </a:rPr>
              <a:t>Azure AD and Linux Clients</a:t>
            </a:r>
          </a:p>
        </p:txBody>
      </p:sp>
    </p:spTree>
    <p:extLst>
      <p:ext uri="{BB962C8B-B14F-4D97-AF65-F5344CB8AC3E}">
        <p14:creationId xmlns:p14="http://schemas.microsoft.com/office/powerpoint/2010/main" val="35462694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 name="Zero-trust AuthN and AuthZ engine…"/>
          <p:cNvSpPr txBox="1">
            <a:spLocks noGrp="1"/>
          </p:cNvSpPr>
          <p:nvPr>
            <p:ph type="body" sz="quarter" idx="10"/>
          </p:nvPr>
        </p:nvSpPr>
        <p:spPr>
          <a:xfrm>
            <a:off x="269239" y="1189177"/>
            <a:ext cx="5620661" cy="5379312"/>
          </a:xfrm>
          <a:prstGeom prst="rect">
            <a:avLst/>
          </a:prstGeom>
        </p:spPr>
        <p:txBody>
          <a:bodyPr>
            <a:noAutofit/>
          </a:bodyPr>
          <a:lstStyle/>
          <a:p>
            <a:pPr marL="291520" indent="-248666" defTabSz="1085088">
              <a:spcBef>
                <a:spcPts val="1050"/>
              </a:spcBef>
              <a:defRPr sz="4272"/>
            </a:pPr>
            <a:r>
              <a:rPr lang="en-US" sz="2400">
                <a:latin typeface="+mn-lt"/>
              </a:rPr>
              <a:t>Resources might include Linux servers…</a:t>
            </a:r>
          </a:p>
          <a:p>
            <a:pPr marL="291520" indent="-248666" defTabSz="1085088">
              <a:spcBef>
                <a:spcPts val="1050"/>
              </a:spcBef>
              <a:defRPr sz="4272"/>
            </a:pPr>
            <a:r>
              <a:rPr lang="en-US" sz="2400" b="1">
                <a:latin typeface="+mn-lt"/>
              </a:rPr>
              <a:t>Resources should definitely include Linux servers!</a:t>
            </a:r>
            <a:endParaRPr lang="en-US" sz="832" b="1">
              <a:latin typeface="+mn-lt"/>
            </a:endParaRPr>
          </a:p>
          <a:p>
            <a:pPr marL="291520" indent="-248666" defTabSz="1085088">
              <a:spcBef>
                <a:spcPts val="1050"/>
              </a:spcBef>
              <a:defRPr sz="4272"/>
            </a:pPr>
            <a:r>
              <a:rPr lang="en-US" sz="2400">
                <a:latin typeface="+mn-lt"/>
              </a:rPr>
              <a:t>Azure AD and Conditional Access can provide </a:t>
            </a:r>
            <a:r>
              <a:rPr lang="en-US" sz="2400" err="1">
                <a:latin typeface="+mn-lt"/>
              </a:rPr>
              <a:t>AuthN</a:t>
            </a:r>
            <a:r>
              <a:rPr lang="en-US" sz="2400">
                <a:latin typeface="+mn-lt"/>
              </a:rPr>
              <a:t> and </a:t>
            </a:r>
            <a:r>
              <a:rPr lang="en-US" sz="2400" err="1">
                <a:latin typeface="+mn-lt"/>
              </a:rPr>
              <a:t>AuthZ</a:t>
            </a:r>
            <a:r>
              <a:rPr lang="en-US" sz="2400">
                <a:latin typeface="+mn-lt"/>
              </a:rPr>
              <a:t> for SSH access to Linux workloads running anywhere</a:t>
            </a:r>
          </a:p>
          <a:p>
            <a:pPr marL="291520" indent="-248666" defTabSz="1085088">
              <a:spcBef>
                <a:spcPts val="1050"/>
              </a:spcBef>
              <a:defRPr sz="4272"/>
            </a:pPr>
            <a:r>
              <a:rPr lang="en-US" sz="2400">
                <a:latin typeface="+mn-lt"/>
              </a:rPr>
              <a:t>Powerful security controls for determining which users on which devices can access which servers</a:t>
            </a:r>
          </a:p>
          <a:p>
            <a:pPr marL="528066" lvl="1" indent="-248666" defTabSz="1085088">
              <a:spcBef>
                <a:spcPts val="1050"/>
              </a:spcBef>
              <a:defRPr sz="4272"/>
            </a:pPr>
            <a:r>
              <a:rPr lang="en-US" sz="1800"/>
              <a:t>Also works for workload identities!</a:t>
            </a:r>
          </a:p>
        </p:txBody>
      </p:sp>
      <p:sp>
        <p:nvSpPr>
          <p:cNvPr id="178" name="Conditional Access"/>
          <p:cNvSpPr txBox="1">
            <a:spLocks noGrp="1"/>
          </p:cNvSpPr>
          <p:nvPr>
            <p:ph type="title"/>
          </p:nvPr>
        </p:nvSpPr>
        <p:spPr>
          <a:prstGeom prst="rect">
            <a:avLst/>
          </a:prstGeom>
        </p:spPr>
        <p:txBody>
          <a:bodyPr/>
          <a:lstStyle/>
          <a:p>
            <a:r>
              <a:t>Conditional Access</a:t>
            </a:r>
          </a:p>
        </p:txBody>
      </p:sp>
      <p:pic>
        <p:nvPicPr>
          <p:cNvPr id="5" name="Picture 4">
            <a:extLst>
              <a:ext uri="{FF2B5EF4-FFF2-40B4-BE49-F238E27FC236}">
                <a16:creationId xmlns:a16="http://schemas.microsoft.com/office/drawing/2014/main" id="{196D6699-F876-468F-0AC4-E82FF1173A7B}"/>
              </a:ext>
            </a:extLst>
          </p:cNvPr>
          <p:cNvPicPr>
            <a:picLocks noChangeAspect="1"/>
          </p:cNvPicPr>
          <p:nvPr/>
        </p:nvPicPr>
        <p:blipFill>
          <a:blip r:embed="rId2"/>
          <a:stretch>
            <a:fillRect/>
          </a:stretch>
        </p:blipFill>
        <p:spPr>
          <a:xfrm>
            <a:off x="5889900" y="1731182"/>
            <a:ext cx="6216860" cy="3395636"/>
          </a:xfrm>
          <a:prstGeom prst="rect">
            <a:avLst/>
          </a:prstGeom>
        </p:spPr>
      </p:pic>
      <p:pic>
        <p:nvPicPr>
          <p:cNvPr id="2" name="Picture 1" descr="Linux Tux penguin mascot">
            <a:extLst>
              <a:ext uri="{FF2B5EF4-FFF2-40B4-BE49-F238E27FC236}">
                <a16:creationId xmlns:a16="http://schemas.microsoft.com/office/drawing/2014/main" id="{1E67A10A-CF69-4A92-6BC3-A0D2B8C7E07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0686832" y="2446862"/>
            <a:ext cx="1647457" cy="1964276"/>
          </a:xfrm>
          <a:prstGeom prst="rect">
            <a:avLst/>
          </a:prstGeom>
        </p:spPr>
      </p:pic>
    </p:spTree>
    <p:extLst>
      <p:ext uri="{BB962C8B-B14F-4D97-AF65-F5344CB8AC3E}">
        <p14:creationId xmlns:p14="http://schemas.microsoft.com/office/powerpoint/2010/main" val="3968320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xEl>
                                              <p:pRg st="1" end="1"/>
                                            </p:txEl>
                                          </p:spTgt>
                                        </p:tgtEl>
                                        <p:attrNameLst>
                                          <p:attrName>style.visibility</p:attrName>
                                        </p:attrNameLst>
                                      </p:cBhvr>
                                      <p:to>
                                        <p:strVal val="visible"/>
                                      </p:to>
                                    </p:set>
                                    <p:animEffect transition="in" filter="fade">
                                      <p:cBhvr>
                                        <p:cTn id="7" dur="500"/>
                                        <p:tgtEl>
                                          <p:spTgt spid="179">
                                            <p:txEl>
                                              <p:pRg st="1" end="1"/>
                                            </p:txEl>
                                          </p:spTgt>
                                        </p:tgtEl>
                                      </p:cBhvr>
                                    </p:animEffect>
                                  </p:childTnLst>
                                </p:cTn>
                              </p:par>
                              <p:par>
                                <p:cTn id="8" presetID="35"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anim calcmode="lin" valueType="num">
                                      <p:cBhvr>
                                        <p:cTn id="11" dur="2000" fill="hold"/>
                                        <p:tgtEl>
                                          <p:spTgt spid="2"/>
                                        </p:tgtEl>
                                        <p:attrNameLst>
                                          <p:attrName>style.rotation</p:attrName>
                                        </p:attrNameLst>
                                      </p:cBhvr>
                                      <p:tavLst>
                                        <p:tav tm="0">
                                          <p:val>
                                            <p:fltVal val="720"/>
                                          </p:val>
                                        </p:tav>
                                        <p:tav tm="100000">
                                          <p:val>
                                            <p:fltVal val="0"/>
                                          </p:val>
                                        </p:tav>
                                      </p:tavLst>
                                    </p:anim>
                                    <p:anim calcmode="lin" valueType="num">
                                      <p:cBhvr>
                                        <p:cTn id="12" dur="2000" fill="hold"/>
                                        <p:tgtEl>
                                          <p:spTgt spid="2"/>
                                        </p:tgtEl>
                                        <p:attrNameLst>
                                          <p:attrName>ppt_h</p:attrName>
                                        </p:attrNameLst>
                                      </p:cBhvr>
                                      <p:tavLst>
                                        <p:tav tm="0">
                                          <p:val>
                                            <p:fltVal val="0"/>
                                          </p:val>
                                        </p:tav>
                                        <p:tav tm="100000">
                                          <p:val>
                                            <p:strVal val="#ppt_h"/>
                                          </p:val>
                                        </p:tav>
                                      </p:tavLst>
                                    </p:anim>
                                    <p:anim calcmode="lin" valueType="num">
                                      <p:cBhvr>
                                        <p:cTn id="13" dur="2000" fill="hold"/>
                                        <p:tgtEl>
                                          <p:spTgt spid="2"/>
                                        </p:tgtEl>
                                        <p:attrNameLst>
                                          <p:attrName>ppt_w</p:attrName>
                                        </p:attrNameLst>
                                      </p:cBhvr>
                                      <p:tavLst>
                                        <p:tav tm="0">
                                          <p:val>
                                            <p:fltVal val="0"/>
                                          </p:val>
                                        </p:tav>
                                        <p:tav tm="100000">
                                          <p:val>
                                            <p:strVal val="#ppt_w"/>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9">
                                            <p:txEl>
                                              <p:pRg st="2" end="2"/>
                                            </p:txEl>
                                          </p:spTgt>
                                        </p:tgtEl>
                                        <p:attrNameLst>
                                          <p:attrName>style.visibility</p:attrName>
                                        </p:attrNameLst>
                                      </p:cBhvr>
                                      <p:to>
                                        <p:strVal val="visible"/>
                                      </p:to>
                                    </p:set>
                                    <p:animEffect transition="in" filter="fade">
                                      <p:cBhvr>
                                        <p:cTn id="18" dur="500"/>
                                        <p:tgtEl>
                                          <p:spTgt spid="179">
                                            <p:txEl>
                                              <p:pRg st="2" end="2"/>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79">
                                            <p:txEl>
                                              <p:pRg st="3" end="3"/>
                                            </p:txEl>
                                          </p:spTgt>
                                        </p:tgtEl>
                                        <p:attrNameLst>
                                          <p:attrName>style.visibility</p:attrName>
                                        </p:attrNameLst>
                                      </p:cBhvr>
                                      <p:to>
                                        <p:strVal val="visible"/>
                                      </p:to>
                                    </p:set>
                                    <p:animEffect transition="in" filter="fade">
                                      <p:cBhvr>
                                        <p:cTn id="22" dur="500"/>
                                        <p:tgtEl>
                                          <p:spTgt spid="179">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79">
                                            <p:txEl>
                                              <p:pRg st="4" end="4"/>
                                            </p:txEl>
                                          </p:spTgt>
                                        </p:tgtEl>
                                        <p:attrNameLst>
                                          <p:attrName>style.visibility</p:attrName>
                                        </p:attrNameLst>
                                      </p:cBhvr>
                                      <p:to>
                                        <p:strVal val="visible"/>
                                      </p:to>
                                    </p:set>
                                    <p:animEffect transition="in" filter="fade">
                                      <p:cBhvr>
                                        <p:cTn id="25" dur="500"/>
                                        <p:tgtEl>
                                          <p:spTgt spid="17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B424DF36-E2A4-154C-9AE2-2B7791281660}"/>
              </a:ext>
              <a:ext uri="{C183D7F6-B498-43B3-948B-1728B52AA6E4}">
                <adec:decorative xmlns:adec="http://schemas.microsoft.com/office/drawing/2017/decorative" val="1"/>
              </a:ext>
            </a:extLst>
          </p:cNvPr>
          <p:cNvPicPr>
            <a:picLocks noGrp="1" noChangeAspect="1"/>
          </p:cNvPicPr>
          <p:nvPr>
            <p:ph type="pic" sz="quarter" idx="10"/>
          </p:nvPr>
        </p:nvPicPr>
        <p:blipFill>
          <a:blip r:embed="rId2"/>
          <a:stretch>
            <a:fillRect/>
          </a:stretch>
        </p:blipFill>
        <p:spPr>
          <a:xfrm>
            <a:off x="5408341" y="2229469"/>
            <a:ext cx="6533848" cy="2399061"/>
          </a:xfrm>
        </p:spPr>
      </p:pic>
      <p:sp>
        <p:nvSpPr>
          <p:cNvPr id="3" name="Title 2">
            <a:extLst>
              <a:ext uri="{FF2B5EF4-FFF2-40B4-BE49-F238E27FC236}">
                <a16:creationId xmlns:a16="http://schemas.microsoft.com/office/drawing/2014/main" id="{0224D68C-E106-1847-ACD2-10F9FB4992B4}"/>
              </a:ext>
            </a:extLst>
          </p:cNvPr>
          <p:cNvSpPr>
            <a:spLocks noGrp="1"/>
          </p:cNvSpPr>
          <p:nvPr>
            <p:ph type="title" idx="4294967295"/>
          </p:nvPr>
        </p:nvSpPr>
        <p:spPr>
          <a:xfrm>
            <a:off x="584200" y="457200"/>
            <a:ext cx="10723137" cy="369332"/>
          </a:xfrm>
        </p:spPr>
        <p:txBody>
          <a:bodyPr/>
          <a:lstStyle/>
          <a:p>
            <a:r>
              <a:rPr lang="en-US" sz="2400"/>
              <a:t>Why is AAD Login Important?</a:t>
            </a:r>
          </a:p>
        </p:txBody>
      </p:sp>
      <p:sp>
        <p:nvSpPr>
          <p:cNvPr id="4" name="Text Placeholder 3">
            <a:extLst>
              <a:ext uri="{FF2B5EF4-FFF2-40B4-BE49-F238E27FC236}">
                <a16:creationId xmlns:a16="http://schemas.microsoft.com/office/drawing/2014/main" id="{2BB58E9E-745C-3E4B-9497-75891C80C657}"/>
              </a:ext>
            </a:extLst>
          </p:cNvPr>
          <p:cNvSpPr>
            <a:spLocks noGrp="1"/>
          </p:cNvSpPr>
          <p:nvPr>
            <p:ph type="body" sz="quarter" idx="11"/>
          </p:nvPr>
        </p:nvSpPr>
        <p:spPr>
          <a:xfrm>
            <a:off x="584200" y="1436688"/>
            <a:ext cx="4824141" cy="954107"/>
          </a:xfrm>
        </p:spPr>
        <p:txBody>
          <a:bodyPr/>
          <a:lstStyle/>
          <a:p>
            <a:pPr marL="342900" indent="-342900">
              <a:buFont typeface="Arial" panose="020B0604020202020204" pitchFamily="34" charset="0"/>
              <a:buChar char="•"/>
            </a:pPr>
            <a:r>
              <a:rPr lang="en-US" sz="1800">
                <a:latin typeface="+mn-lt"/>
              </a:rPr>
              <a:t>SSH can be authenticated in a few different ways:</a:t>
            </a:r>
          </a:p>
          <a:p>
            <a:pPr marL="571500" lvl="1" indent="-342900">
              <a:buFont typeface="Courier New" panose="02070309020205020404" pitchFamily="49" charset="0"/>
              <a:buChar char="o"/>
            </a:pPr>
            <a:r>
              <a:rPr lang="en-US" sz="1600"/>
              <a:t>Password (local, LDAP, RADIUS)</a:t>
            </a:r>
          </a:p>
        </p:txBody>
      </p:sp>
    </p:spTree>
    <p:extLst>
      <p:ext uri="{BB962C8B-B14F-4D97-AF65-F5344CB8AC3E}">
        <p14:creationId xmlns:p14="http://schemas.microsoft.com/office/powerpoint/2010/main" val="251829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Diagram&#10;&#10;Description automatically generated">
            <a:extLst>
              <a:ext uri="{FF2B5EF4-FFF2-40B4-BE49-F238E27FC236}">
                <a16:creationId xmlns:a16="http://schemas.microsoft.com/office/drawing/2014/main" id="{F7FD059F-6E82-1940-83E2-288749C597D8}"/>
              </a:ext>
            </a:extLst>
          </p:cNvPr>
          <p:cNvPicPr>
            <a:picLocks noChangeAspect="1"/>
          </p:cNvPicPr>
          <p:nvPr/>
        </p:nvPicPr>
        <p:blipFill>
          <a:blip r:embed="rId2"/>
          <a:stretch>
            <a:fillRect/>
          </a:stretch>
        </p:blipFill>
        <p:spPr>
          <a:xfrm>
            <a:off x="5152444" y="1717288"/>
            <a:ext cx="7207134" cy="3623313"/>
          </a:xfrm>
          <a:prstGeom prst="rect">
            <a:avLst/>
          </a:prstGeom>
        </p:spPr>
      </p:pic>
      <p:sp>
        <p:nvSpPr>
          <p:cNvPr id="3" name="Title 2">
            <a:extLst>
              <a:ext uri="{FF2B5EF4-FFF2-40B4-BE49-F238E27FC236}">
                <a16:creationId xmlns:a16="http://schemas.microsoft.com/office/drawing/2014/main" id="{0224D68C-E106-1847-ACD2-10F9FB4992B4}"/>
              </a:ext>
            </a:extLst>
          </p:cNvPr>
          <p:cNvSpPr>
            <a:spLocks noGrp="1"/>
          </p:cNvSpPr>
          <p:nvPr>
            <p:ph type="title" idx="4294967295"/>
          </p:nvPr>
        </p:nvSpPr>
        <p:spPr>
          <a:xfrm>
            <a:off x="584200" y="457200"/>
            <a:ext cx="10723137" cy="369332"/>
          </a:xfrm>
        </p:spPr>
        <p:txBody>
          <a:bodyPr/>
          <a:lstStyle/>
          <a:p>
            <a:r>
              <a:rPr lang="en-US" sz="2400"/>
              <a:t>Why is AAD Login Important?</a:t>
            </a:r>
          </a:p>
        </p:txBody>
      </p:sp>
      <p:sp>
        <p:nvSpPr>
          <p:cNvPr id="4" name="Text Placeholder 3">
            <a:extLst>
              <a:ext uri="{FF2B5EF4-FFF2-40B4-BE49-F238E27FC236}">
                <a16:creationId xmlns:a16="http://schemas.microsoft.com/office/drawing/2014/main" id="{2BB58E9E-745C-3E4B-9497-75891C80C657}"/>
              </a:ext>
            </a:extLst>
          </p:cNvPr>
          <p:cNvSpPr>
            <a:spLocks noGrp="1"/>
          </p:cNvSpPr>
          <p:nvPr>
            <p:ph type="body" sz="quarter" idx="11"/>
          </p:nvPr>
        </p:nvSpPr>
        <p:spPr>
          <a:xfrm>
            <a:off x="584200" y="1436688"/>
            <a:ext cx="4824141" cy="1224951"/>
          </a:xfrm>
        </p:spPr>
        <p:txBody>
          <a:bodyPr/>
          <a:lstStyle/>
          <a:p>
            <a:pPr marL="342900" indent="-342900">
              <a:buFont typeface="Arial" panose="020B0604020202020204" pitchFamily="34" charset="0"/>
              <a:buChar char="•"/>
            </a:pPr>
            <a:r>
              <a:rPr lang="en-US" sz="1800">
                <a:latin typeface="+mn-lt"/>
              </a:rPr>
              <a:t>SSH can be authenticated in a few different ways:</a:t>
            </a:r>
          </a:p>
          <a:p>
            <a:pPr marL="571500" lvl="1" indent="-342900">
              <a:buFont typeface="Courier New" panose="02070309020205020404" pitchFamily="49" charset="0"/>
              <a:buChar char="o"/>
            </a:pPr>
            <a:r>
              <a:rPr lang="en-US" sz="1600"/>
              <a:t>Password (local, LDAP, RADIUS)</a:t>
            </a:r>
          </a:p>
          <a:p>
            <a:pPr marL="571500" lvl="1" indent="-342900">
              <a:buFont typeface="Courier New" panose="02070309020205020404" pitchFamily="49" charset="0"/>
              <a:buChar char="o"/>
            </a:pPr>
            <a:r>
              <a:rPr lang="en-US" sz="1600"/>
              <a:t>Kerberos</a:t>
            </a:r>
          </a:p>
        </p:txBody>
      </p:sp>
    </p:spTree>
    <p:extLst>
      <p:ext uri="{BB962C8B-B14F-4D97-AF65-F5344CB8AC3E}">
        <p14:creationId xmlns:p14="http://schemas.microsoft.com/office/powerpoint/2010/main" val="1774222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par>
                                <p:cTn id="13" presetID="10" presetClass="exit" presetSubtype="0" fill="hold" nodeType="withEffect">
                                  <p:stCondLst>
                                    <p:cond delay="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E860A08-4943-404C-AABC-EF89C779D3C8}"/>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485971" y="1806498"/>
            <a:ext cx="6688068" cy="3705301"/>
          </a:xfrm>
          <a:prstGeom prst="rect">
            <a:avLst/>
          </a:prstGeom>
        </p:spPr>
      </p:pic>
      <p:sp>
        <p:nvSpPr>
          <p:cNvPr id="3" name="Title 2">
            <a:extLst>
              <a:ext uri="{FF2B5EF4-FFF2-40B4-BE49-F238E27FC236}">
                <a16:creationId xmlns:a16="http://schemas.microsoft.com/office/drawing/2014/main" id="{0224D68C-E106-1847-ACD2-10F9FB4992B4}"/>
              </a:ext>
            </a:extLst>
          </p:cNvPr>
          <p:cNvSpPr>
            <a:spLocks noGrp="1"/>
          </p:cNvSpPr>
          <p:nvPr>
            <p:ph type="title" idx="4294967295"/>
          </p:nvPr>
        </p:nvSpPr>
        <p:spPr>
          <a:xfrm>
            <a:off x="584200" y="457200"/>
            <a:ext cx="10723137" cy="369332"/>
          </a:xfrm>
        </p:spPr>
        <p:txBody>
          <a:bodyPr/>
          <a:lstStyle/>
          <a:p>
            <a:r>
              <a:rPr lang="en-US" sz="2400"/>
              <a:t>Why is AAD Login Important?</a:t>
            </a:r>
          </a:p>
        </p:txBody>
      </p:sp>
      <p:sp>
        <p:nvSpPr>
          <p:cNvPr id="4" name="Text Placeholder 3">
            <a:extLst>
              <a:ext uri="{FF2B5EF4-FFF2-40B4-BE49-F238E27FC236}">
                <a16:creationId xmlns:a16="http://schemas.microsoft.com/office/drawing/2014/main" id="{2BB58E9E-745C-3E4B-9497-75891C80C657}"/>
              </a:ext>
            </a:extLst>
          </p:cNvPr>
          <p:cNvSpPr>
            <a:spLocks noGrp="1"/>
          </p:cNvSpPr>
          <p:nvPr>
            <p:ph type="body" sz="quarter" idx="11"/>
          </p:nvPr>
        </p:nvSpPr>
        <p:spPr>
          <a:xfrm>
            <a:off x="584200" y="1436688"/>
            <a:ext cx="4824141" cy="3505575"/>
          </a:xfrm>
        </p:spPr>
        <p:txBody>
          <a:bodyPr/>
          <a:lstStyle/>
          <a:p>
            <a:pPr marL="342900" indent="-342900">
              <a:buFont typeface="Arial" panose="020B0604020202020204" pitchFamily="34" charset="0"/>
              <a:buChar char="•"/>
            </a:pPr>
            <a:r>
              <a:rPr lang="en-US" sz="1800">
                <a:latin typeface="+mn-lt"/>
              </a:rPr>
              <a:t>SSH can be authenticated in a few different ways:</a:t>
            </a:r>
          </a:p>
          <a:p>
            <a:pPr marL="571500" lvl="1" indent="-342900">
              <a:buFont typeface="Courier New" panose="02070309020205020404" pitchFamily="49" charset="0"/>
              <a:buChar char="o"/>
            </a:pPr>
            <a:r>
              <a:rPr lang="en-US" sz="1600"/>
              <a:t>Password (local, LDAP, RADIUS)</a:t>
            </a:r>
          </a:p>
          <a:p>
            <a:pPr marL="571500" lvl="1" indent="-342900">
              <a:buFont typeface="Courier New" panose="02070309020205020404" pitchFamily="49" charset="0"/>
              <a:buChar char="o"/>
            </a:pPr>
            <a:r>
              <a:rPr lang="en-US" sz="1600"/>
              <a:t>Kerberos</a:t>
            </a:r>
          </a:p>
          <a:p>
            <a:pPr marL="571500" lvl="1" indent="-342900">
              <a:buFont typeface="Courier New" panose="02070309020205020404" pitchFamily="49" charset="0"/>
              <a:buChar char="o"/>
            </a:pPr>
            <a:r>
              <a:rPr lang="en-US" sz="1600"/>
              <a:t>Public/Private Key Pairs</a:t>
            </a:r>
          </a:p>
          <a:p>
            <a:pPr marL="800100" lvl="2" indent="-342900">
              <a:buFont typeface="Courier New" panose="02070309020205020404" pitchFamily="49" charset="0"/>
              <a:buChar char="o"/>
            </a:pPr>
            <a:r>
              <a:rPr lang="en-US" sz="1600"/>
              <a:t>Private keys can optionally be protected with a passphrase or hardware, like a security key (this does not use </a:t>
            </a:r>
            <a:r>
              <a:rPr lang="en-US" sz="1600" err="1"/>
              <a:t>WebAuthN</a:t>
            </a:r>
            <a:r>
              <a:rPr lang="en-US" sz="1600"/>
              <a:t> / FIDO)</a:t>
            </a:r>
          </a:p>
          <a:p>
            <a:pPr marL="571500" lvl="1" indent="-342900">
              <a:buFont typeface="Courier New" panose="02070309020205020404" pitchFamily="49" charset="0"/>
              <a:buChar char="o"/>
            </a:pPr>
            <a:r>
              <a:rPr lang="en-US" sz="1600"/>
              <a:t>User Certificates from a PKI</a:t>
            </a:r>
          </a:p>
          <a:p>
            <a:pPr marL="342900" indent="-342900">
              <a:buFont typeface="Arial" panose="020B0604020202020204" pitchFamily="34" charset="0"/>
              <a:buChar char="•"/>
            </a:pPr>
            <a:r>
              <a:rPr lang="en-US" sz="1800">
                <a:latin typeface="+mn-lt"/>
              </a:rPr>
              <a:t>Many organizations use the most common auth method: Public/Private Key Pairs</a:t>
            </a:r>
          </a:p>
        </p:txBody>
      </p:sp>
    </p:spTree>
    <p:extLst>
      <p:ext uri="{BB962C8B-B14F-4D97-AF65-F5344CB8AC3E}">
        <p14:creationId xmlns:p14="http://schemas.microsoft.com/office/powerpoint/2010/main" val="1444249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fade">
                                      <p:cBhvr>
                                        <p:cTn id="13" dur="500"/>
                                        <p:tgtEl>
                                          <p:spTgt spid="4">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4D68C-E106-1847-ACD2-10F9FB4992B4}"/>
              </a:ext>
            </a:extLst>
          </p:cNvPr>
          <p:cNvSpPr>
            <a:spLocks noGrp="1"/>
          </p:cNvSpPr>
          <p:nvPr>
            <p:ph type="title" idx="4294967295"/>
          </p:nvPr>
        </p:nvSpPr>
        <p:spPr>
          <a:xfrm>
            <a:off x="584200" y="457200"/>
            <a:ext cx="10723137" cy="369332"/>
          </a:xfrm>
        </p:spPr>
        <p:txBody>
          <a:bodyPr/>
          <a:lstStyle/>
          <a:p>
            <a:r>
              <a:rPr lang="en-US" sz="2400"/>
              <a:t>Why is AAD Login Important?</a:t>
            </a:r>
          </a:p>
        </p:txBody>
      </p:sp>
      <p:sp>
        <p:nvSpPr>
          <p:cNvPr id="4" name="Text Placeholder 3">
            <a:extLst>
              <a:ext uri="{FF2B5EF4-FFF2-40B4-BE49-F238E27FC236}">
                <a16:creationId xmlns:a16="http://schemas.microsoft.com/office/drawing/2014/main" id="{2BB58E9E-745C-3E4B-9497-75891C80C657}"/>
              </a:ext>
            </a:extLst>
          </p:cNvPr>
          <p:cNvSpPr>
            <a:spLocks noGrp="1"/>
          </p:cNvSpPr>
          <p:nvPr>
            <p:ph type="body" sz="quarter" idx="11"/>
          </p:nvPr>
        </p:nvSpPr>
        <p:spPr>
          <a:xfrm>
            <a:off x="584200" y="1436688"/>
            <a:ext cx="4824141" cy="4450449"/>
          </a:xfrm>
        </p:spPr>
        <p:txBody>
          <a:bodyPr/>
          <a:lstStyle/>
          <a:p>
            <a:pPr marL="342900" indent="-342900">
              <a:buFont typeface="Arial" panose="020B0604020202020204" pitchFamily="34" charset="0"/>
              <a:buChar char="•"/>
            </a:pPr>
            <a:r>
              <a:rPr lang="en-US" sz="1800">
                <a:latin typeface="+mn-lt"/>
              </a:rPr>
              <a:t>Most Linux distros assume passwords or keys will be used out of the box</a:t>
            </a:r>
          </a:p>
          <a:p>
            <a:pPr marL="342900" indent="-342900">
              <a:buFont typeface="Arial" panose="020B0604020202020204" pitchFamily="34" charset="0"/>
              <a:buChar char="•"/>
            </a:pPr>
            <a:r>
              <a:rPr lang="en-US" sz="1800">
                <a:latin typeface="+mn-lt"/>
              </a:rPr>
              <a:t>Immense investment in management and infrastructure required for LDAP, RADIUS, Key Distribution, or User Certificates</a:t>
            </a:r>
          </a:p>
          <a:p>
            <a:pPr marL="342900" indent="-342900">
              <a:buFont typeface="Arial" panose="020B0604020202020204" pitchFamily="34" charset="0"/>
              <a:buChar char="•"/>
            </a:pPr>
            <a:r>
              <a:rPr lang="en-US" sz="1800">
                <a:latin typeface="+mn-lt"/>
              </a:rPr>
              <a:t>Key revocation is </a:t>
            </a:r>
            <a:r>
              <a:rPr lang="en-US" sz="1800" i="1">
                <a:latin typeface="+mn-lt"/>
              </a:rPr>
              <a:t>really</a:t>
            </a:r>
            <a:r>
              <a:rPr lang="en-US" sz="1800">
                <a:latin typeface="+mn-lt"/>
              </a:rPr>
              <a:t> hard, valid keys are often not revoked when a user leaves</a:t>
            </a:r>
          </a:p>
          <a:p>
            <a:pPr marL="342900" indent="-342900">
              <a:buFont typeface="Arial" panose="020B0604020202020204" pitchFamily="34" charset="0"/>
              <a:buChar char="•"/>
            </a:pPr>
            <a:r>
              <a:rPr lang="en-US" sz="1800">
                <a:latin typeface="+mn-lt"/>
              </a:rPr>
              <a:t>Linux does not support </a:t>
            </a:r>
            <a:r>
              <a:rPr lang="en-US" sz="1800" err="1">
                <a:latin typeface="+mn-lt"/>
              </a:rPr>
              <a:t>WebAuthN</a:t>
            </a:r>
            <a:r>
              <a:rPr lang="en-US" sz="1800">
                <a:latin typeface="+mn-lt"/>
              </a:rPr>
              <a:t> and FIDO out of the box, there’s a lack of modern auth options</a:t>
            </a:r>
          </a:p>
          <a:p>
            <a:pPr marL="571500" lvl="1" indent="-342900">
              <a:buFont typeface="Arial" panose="020B0604020202020204" pitchFamily="34" charset="0"/>
              <a:buChar char="•"/>
            </a:pPr>
            <a:r>
              <a:rPr lang="en-US" sz="1800">
                <a:latin typeface="+mn-lt"/>
              </a:rPr>
              <a:t>This leads to customers using passwords (weak) and keys (hard to manage)</a:t>
            </a:r>
          </a:p>
          <a:p>
            <a:pPr marL="342900" indent="-342900">
              <a:buFont typeface="Arial" panose="020B0604020202020204" pitchFamily="34" charset="0"/>
              <a:buChar char="•"/>
            </a:pPr>
            <a:r>
              <a:rPr lang="en-US" sz="1800">
                <a:latin typeface="+mn-lt"/>
              </a:rPr>
              <a:t>There’s little to no device-based controls available, most protection is network-centric</a:t>
            </a:r>
          </a:p>
        </p:txBody>
      </p:sp>
      <p:pic>
        <p:nvPicPr>
          <p:cNvPr id="2" name="Picture 1">
            <a:extLst>
              <a:ext uri="{FF2B5EF4-FFF2-40B4-BE49-F238E27FC236}">
                <a16:creationId xmlns:a16="http://schemas.microsoft.com/office/drawing/2014/main" id="{C4A3BF11-C1DD-C14E-83C6-5D3B07B7919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7104674" y="1436688"/>
            <a:ext cx="4340671" cy="1847094"/>
          </a:xfrm>
          <a:prstGeom prst="rect">
            <a:avLst/>
          </a:prstGeom>
        </p:spPr>
      </p:pic>
      <p:sp>
        <p:nvSpPr>
          <p:cNvPr id="6" name="Text Placeholder 3">
            <a:extLst>
              <a:ext uri="{FF2B5EF4-FFF2-40B4-BE49-F238E27FC236}">
                <a16:creationId xmlns:a16="http://schemas.microsoft.com/office/drawing/2014/main" id="{70317357-2A09-F04F-A087-EBB2250C700B}"/>
              </a:ext>
            </a:extLst>
          </p:cNvPr>
          <p:cNvSpPr txBox="1">
            <a:spLocks/>
          </p:cNvSpPr>
          <p:nvPr/>
        </p:nvSpPr>
        <p:spPr>
          <a:xfrm>
            <a:off x="6793935" y="1015760"/>
            <a:ext cx="4824141" cy="4339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j-lt"/>
                <a:ea typeface="+mn-ea"/>
                <a:cs typeface="+mn-cs"/>
              </a:defRPr>
            </a:lvl1pPr>
            <a:lvl2pPr marL="228600"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2pPr>
            <a:lvl3pPr marL="457200"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3pPr>
            <a:lvl4pPr marL="661988"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4pPr>
            <a:lvl5pPr marL="855663"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a:latin typeface="+mn-lt"/>
              </a:rPr>
              <a:t>Password Auth:</a:t>
            </a:r>
          </a:p>
        </p:txBody>
      </p:sp>
      <p:pic>
        <p:nvPicPr>
          <p:cNvPr id="7" name="Picture 6">
            <a:extLst>
              <a:ext uri="{FF2B5EF4-FFF2-40B4-BE49-F238E27FC236}">
                <a16:creationId xmlns:a16="http://schemas.microsoft.com/office/drawing/2014/main" id="{4C7D487E-9A48-AD48-83F8-933C2E06D99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104674" y="3921692"/>
            <a:ext cx="4340672" cy="1451153"/>
          </a:xfrm>
          <a:prstGeom prst="rect">
            <a:avLst/>
          </a:prstGeom>
        </p:spPr>
      </p:pic>
      <p:sp>
        <p:nvSpPr>
          <p:cNvPr id="9" name="Text Placeholder 3">
            <a:extLst>
              <a:ext uri="{FF2B5EF4-FFF2-40B4-BE49-F238E27FC236}">
                <a16:creationId xmlns:a16="http://schemas.microsoft.com/office/drawing/2014/main" id="{EF83824B-8153-7D42-A4A8-484E3348710E}"/>
              </a:ext>
            </a:extLst>
          </p:cNvPr>
          <p:cNvSpPr txBox="1">
            <a:spLocks/>
          </p:cNvSpPr>
          <p:nvPr/>
        </p:nvSpPr>
        <p:spPr>
          <a:xfrm>
            <a:off x="6793935" y="3487727"/>
            <a:ext cx="4824141" cy="4339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j-lt"/>
                <a:ea typeface="+mn-ea"/>
                <a:cs typeface="+mn-cs"/>
              </a:defRPr>
            </a:lvl1pPr>
            <a:lvl2pPr marL="228600"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2pPr>
            <a:lvl3pPr marL="457200"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3pPr>
            <a:lvl4pPr marL="661988"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4pPr>
            <a:lvl5pPr marL="855663"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800">
                <a:latin typeface="+mn-lt"/>
              </a:rPr>
              <a:t>Key Auth:</a:t>
            </a:r>
          </a:p>
        </p:txBody>
      </p:sp>
      <p:pic>
        <p:nvPicPr>
          <p:cNvPr id="12" name="Picture 11">
            <a:extLst>
              <a:ext uri="{FF2B5EF4-FFF2-40B4-BE49-F238E27FC236}">
                <a16:creationId xmlns:a16="http://schemas.microsoft.com/office/drawing/2014/main" id="{4D6D345C-13B8-8649-B934-213B9C92DA50}"/>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104673" y="5421312"/>
            <a:ext cx="4340671" cy="1391712"/>
          </a:xfrm>
          <a:prstGeom prst="rect">
            <a:avLst/>
          </a:prstGeom>
        </p:spPr>
      </p:pic>
    </p:spTree>
    <p:extLst>
      <p:ext uri="{BB962C8B-B14F-4D97-AF65-F5344CB8AC3E}">
        <p14:creationId xmlns:p14="http://schemas.microsoft.com/office/powerpoint/2010/main" val="3808593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fade">
                                      <p:cBhvr>
                                        <p:cTn id="31" dur="500"/>
                                        <p:tgtEl>
                                          <p:spTgt spid="4">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3" end="3"/>
                                            </p:txEl>
                                          </p:spTgt>
                                        </p:tgtEl>
                                        <p:attrNameLst>
                                          <p:attrName>style.visibility</p:attrName>
                                        </p:attrNameLst>
                                      </p:cBhvr>
                                      <p:to>
                                        <p:strVal val="visible"/>
                                      </p:to>
                                    </p:set>
                                    <p:animEffect transition="in" filter="fade">
                                      <p:cBhvr>
                                        <p:cTn id="36" dur="500"/>
                                        <p:tgtEl>
                                          <p:spTgt spid="4">
                                            <p:txEl>
                                              <p:pRg st="3" end="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animEffect transition="in" filter="fade">
                                      <p:cBhvr>
                                        <p:cTn id="39" dur="500"/>
                                        <p:tgtEl>
                                          <p:spTgt spid="4">
                                            <p:txEl>
                                              <p:pRg st="4" end="4"/>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animEffect transition="in" filter="fade">
                                      <p:cBhvr>
                                        <p:cTn id="4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Intro"/>
          <p:cNvSpPr txBox="1">
            <a:spLocks noGrp="1"/>
          </p:cNvSpPr>
          <p:nvPr>
            <p:ph type="title" idx="4294967295"/>
          </p:nvPr>
        </p:nvSpPr>
        <p:spPr>
          <a:xfrm>
            <a:off x="536575" y="288925"/>
            <a:ext cx="11655425" cy="900113"/>
          </a:xfrm>
          <a:prstGeom prst="rect">
            <a:avLst/>
          </a:prstGeom>
        </p:spPr>
        <p:txBody>
          <a:bodyPr/>
          <a:lstStyle/>
          <a:p>
            <a:r>
              <a:t>Intro</a:t>
            </a:r>
          </a:p>
        </p:txBody>
      </p:sp>
      <p:grpSp>
        <p:nvGrpSpPr>
          <p:cNvPr id="160" name="Group"/>
          <p:cNvGrpSpPr/>
          <p:nvPr/>
        </p:nvGrpSpPr>
        <p:grpSpPr>
          <a:xfrm>
            <a:off x="2507565" y="1565340"/>
            <a:ext cx="3188565" cy="4005765"/>
            <a:chOff x="0" y="0"/>
            <a:chExt cx="6377128" cy="8011526"/>
          </a:xfrm>
        </p:grpSpPr>
        <p:pic>
          <p:nvPicPr>
            <p:cNvPr id="158" name="image001.jpg" descr="image001.jpg"/>
            <p:cNvPicPr>
              <a:picLocks noChangeAspect="1"/>
            </p:cNvPicPr>
            <p:nvPr/>
          </p:nvPicPr>
          <p:blipFill>
            <a:blip r:embed="rId2"/>
            <a:stretch>
              <a:fillRect/>
            </a:stretch>
          </p:blipFill>
          <p:spPr>
            <a:xfrm>
              <a:off x="0" y="0"/>
              <a:ext cx="5599486" cy="5560053"/>
            </a:xfrm>
            <a:prstGeom prst="rect">
              <a:avLst/>
            </a:prstGeom>
            <a:ln w="12700" cap="flat">
              <a:noFill/>
              <a:miter lim="400000"/>
            </a:ln>
            <a:effectLst/>
          </p:spPr>
        </p:pic>
        <p:sp>
          <p:nvSpPr>
            <p:cNvPr id="159" name="Michael Epping…"/>
            <p:cNvSpPr txBox="1"/>
            <p:nvPr/>
          </p:nvSpPr>
          <p:spPr>
            <a:xfrm>
              <a:off x="0" y="5692943"/>
              <a:ext cx="6377128" cy="2318583"/>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p>
              <a:r>
                <a:rPr sz="1800">
                  <a:solidFill>
                    <a:schemeClr val="tx2"/>
                  </a:solidFill>
                </a:rPr>
                <a:t>Michael Epping</a:t>
              </a:r>
            </a:p>
            <a:p>
              <a:r>
                <a:rPr sz="1800">
                  <a:solidFill>
                    <a:schemeClr val="tx2"/>
                  </a:solidFill>
                </a:rPr>
                <a:t>Product Manager, Microsoft</a:t>
              </a:r>
            </a:p>
            <a:p>
              <a:r>
                <a:rPr sz="1800" err="1">
                  <a:solidFill>
                    <a:schemeClr val="tx2"/>
                  </a:solidFill>
                </a:rPr>
                <a:t>michael.epping@microsoft.com</a:t>
              </a:r>
              <a:endParaRPr sz="1800">
                <a:solidFill>
                  <a:schemeClr val="tx2"/>
                </a:solidFill>
                <a:hlinkClick r:id="rId3">
                  <a:extLst>
                    <a:ext uri="{A12FA001-AC4F-418D-AE19-62706E023703}">
                      <ahyp:hlinkClr xmlns:ahyp="http://schemas.microsoft.com/office/drawing/2018/hyperlinkcolor" val="tx"/>
                    </a:ext>
                  </a:extLst>
                </a:hlinkClick>
              </a:endParaRPr>
            </a:p>
            <a:p>
              <a:r>
                <a:rPr sz="1800">
                  <a:solidFill>
                    <a:schemeClr val="tx2"/>
                  </a:solidFill>
                </a:rPr>
                <a:t>@_</a:t>
              </a:r>
              <a:r>
                <a:rPr sz="1800" err="1">
                  <a:solidFill>
                    <a:schemeClr val="tx2"/>
                  </a:solidFill>
                </a:rPr>
                <a:t>michaelepping</a:t>
              </a:r>
              <a:endParaRPr sz="1800">
                <a:solidFill>
                  <a:schemeClr val="tx2"/>
                </a:solidFill>
              </a:endParaRPr>
            </a:p>
          </p:txBody>
        </p:sp>
      </p:grpSp>
      <p:grpSp>
        <p:nvGrpSpPr>
          <p:cNvPr id="2" name="Group">
            <a:extLst>
              <a:ext uri="{FF2B5EF4-FFF2-40B4-BE49-F238E27FC236}">
                <a16:creationId xmlns:a16="http://schemas.microsoft.com/office/drawing/2014/main" id="{3395FE35-13ED-0CBB-9282-650627912702}"/>
              </a:ext>
            </a:extLst>
          </p:cNvPr>
          <p:cNvGrpSpPr/>
          <p:nvPr/>
        </p:nvGrpSpPr>
        <p:grpSpPr>
          <a:xfrm>
            <a:off x="6690283" y="1565340"/>
            <a:ext cx="2803844" cy="4005765"/>
            <a:chOff x="697811" y="0"/>
            <a:chExt cx="5607685" cy="8011526"/>
          </a:xfrm>
        </p:grpSpPr>
        <p:pic>
          <p:nvPicPr>
            <p:cNvPr id="3" name="image001.jpg">
              <a:extLst>
                <a:ext uri="{FF2B5EF4-FFF2-40B4-BE49-F238E27FC236}">
                  <a16:creationId xmlns:a16="http://schemas.microsoft.com/office/drawing/2014/main" id="{6692DBB7-BD11-04D1-93DC-A4C93D7564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4723" y="0"/>
              <a:ext cx="4170040" cy="5560053"/>
            </a:xfrm>
            <a:prstGeom prst="rect">
              <a:avLst/>
            </a:prstGeom>
            <a:ln w="12700" cap="flat">
              <a:noFill/>
              <a:miter lim="400000"/>
            </a:ln>
            <a:effectLst/>
          </p:spPr>
        </p:pic>
        <p:sp>
          <p:nvSpPr>
            <p:cNvPr id="4" name="Michael Epping…">
              <a:extLst>
                <a:ext uri="{FF2B5EF4-FFF2-40B4-BE49-F238E27FC236}">
                  <a16:creationId xmlns:a16="http://schemas.microsoft.com/office/drawing/2014/main" id="{476B8F12-A46D-ECE2-AC00-01F38C911492}"/>
                </a:ext>
              </a:extLst>
            </p:cNvPr>
            <p:cNvSpPr txBox="1"/>
            <p:nvPr/>
          </p:nvSpPr>
          <p:spPr>
            <a:xfrm>
              <a:off x="697811" y="5692943"/>
              <a:ext cx="5607685" cy="2318583"/>
            </a:xfrm>
            <a:prstGeom prst="rect">
              <a:avLst/>
            </a:prstGeom>
            <a:noFill/>
            <a:ln w="12700" cap="flat">
              <a:noFill/>
              <a:miter lim="400000"/>
            </a:ln>
            <a:effectLst/>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numCol="1" anchor="ctr">
              <a:spAutoFit/>
            </a:bodyPr>
            <a:lstStyle/>
            <a:p>
              <a:r>
                <a:rPr lang="en-US" sz="1800">
                  <a:solidFill>
                    <a:schemeClr val="tx2"/>
                  </a:solidFill>
                </a:rPr>
                <a:t>Mark </a:t>
              </a:r>
              <a:r>
                <a:rPr lang="en-US" sz="1800" err="1">
                  <a:solidFill>
                    <a:schemeClr val="tx2"/>
                  </a:solidFill>
                </a:rPr>
                <a:t>Morowczynski</a:t>
              </a:r>
              <a:endParaRPr sz="1800">
                <a:solidFill>
                  <a:schemeClr val="tx2"/>
                </a:solidFill>
              </a:endParaRPr>
            </a:p>
            <a:p>
              <a:r>
                <a:rPr sz="1800">
                  <a:solidFill>
                    <a:schemeClr val="tx2"/>
                  </a:solidFill>
                </a:rPr>
                <a:t>Product Manager, Microsoft</a:t>
              </a:r>
            </a:p>
            <a:p>
              <a:r>
                <a:rPr lang="en-US" sz="1800" err="1">
                  <a:solidFill>
                    <a:schemeClr val="tx2"/>
                  </a:solidFill>
                </a:rPr>
                <a:t>markmoro</a:t>
              </a:r>
              <a:r>
                <a:rPr sz="1800" err="1">
                  <a:solidFill>
                    <a:schemeClr val="tx2"/>
                  </a:solidFill>
                </a:rPr>
                <a:t>@microsoft.com</a:t>
              </a:r>
              <a:endParaRPr sz="1800">
                <a:solidFill>
                  <a:schemeClr val="tx2"/>
                </a:solidFill>
                <a:hlinkClick r:id="rId3">
                  <a:extLst>
                    <a:ext uri="{A12FA001-AC4F-418D-AE19-62706E023703}">
                      <ahyp:hlinkClr xmlns:ahyp="http://schemas.microsoft.com/office/drawing/2018/hyperlinkcolor" val="tx"/>
                    </a:ext>
                  </a:extLst>
                </a:hlinkClick>
              </a:endParaRPr>
            </a:p>
            <a:p>
              <a:r>
                <a:rPr sz="1800">
                  <a:solidFill>
                    <a:schemeClr val="tx2"/>
                  </a:solidFill>
                </a:rPr>
                <a:t>@</a:t>
              </a:r>
              <a:r>
                <a:rPr lang="en-US" sz="1800" err="1">
                  <a:solidFill>
                    <a:schemeClr val="tx2"/>
                  </a:solidFill>
                </a:rPr>
                <a:t>markmorow</a:t>
              </a:r>
              <a:endParaRPr sz="1800">
                <a:solidFill>
                  <a:schemeClr val="tx2"/>
                </a:solidFill>
              </a:endParaRPr>
            </a:p>
          </p:txBody>
        </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8ECABBC0-CCAD-4D18-82C5-72061D814314}"/>
              </a:ext>
              <a:ext uri="{C183D7F6-B498-43B3-948B-1728B52AA6E4}">
                <adec:decorative xmlns:adec="http://schemas.microsoft.com/office/drawing/2017/decorative" val="1"/>
              </a:ext>
            </a:extLst>
          </p:cNvPr>
          <p:cNvSpPr/>
          <p:nvPr/>
        </p:nvSpPr>
        <p:spPr bwMode="auto">
          <a:xfrm>
            <a:off x="3397590" y="2802467"/>
            <a:ext cx="3434196" cy="3270432"/>
          </a:xfrm>
          <a:prstGeom prst="rect">
            <a:avLst/>
          </a:prstGeom>
          <a:solidFill>
            <a:schemeClr val="tx1">
              <a:lumMod val="50000"/>
              <a:lumOff val="50000"/>
              <a:alpha val="10000"/>
            </a:schemeClr>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3D95C456-C651-451D-831D-F48295BCCDF9}"/>
              </a:ext>
              <a:ext uri="{C183D7F6-B498-43B3-948B-1728B52AA6E4}">
                <adec:decorative xmlns:adec="http://schemas.microsoft.com/office/drawing/2017/decorative" val="1"/>
              </a:ext>
            </a:extLst>
          </p:cNvPr>
          <p:cNvSpPr/>
          <p:nvPr/>
        </p:nvSpPr>
        <p:spPr bwMode="auto">
          <a:xfrm>
            <a:off x="3396976" y="2788829"/>
            <a:ext cx="3434196" cy="3270432"/>
          </a:xfrm>
          <a:prstGeom prst="rect">
            <a:avLst/>
          </a:prstGeom>
          <a:solidFill>
            <a:schemeClr val="tx1">
              <a:lumMod val="50000"/>
              <a:lumOff val="50000"/>
              <a:alpha val="10000"/>
            </a:schemeClr>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3" name="Freeform: Shape 232">
            <a:extLst>
              <a:ext uri="{FF2B5EF4-FFF2-40B4-BE49-F238E27FC236}">
                <a16:creationId xmlns:a16="http://schemas.microsoft.com/office/drawing/2014/main" id="{7003C755-A4A3-4A3C-80E4-223899331B49}"/>
              </a:ext>
              <a:ext uri="{C183D7F6-B498-43B3-948B-1728B52AA6E4}">
                <adec:decorative xmlns:adec="http://schemas.microsoft.com/office/drawing/2017/decorative" val="1"/>
              </a:ext>
            </a:extLst>
          </p:cNvPr>
          <p:cNvSpPr/>
          <p:nvPr/>
        </p:nvSpPr>
        <p:spPr bwMode="auto">
          <a:xfrm>
            <a:off x="1914384" y="2065734"/>
            <a:ext cx="7490449" cy="3659957"/>
          </a:xfrm>
          <a:custGeom>
            <a:avLst/>
            <a:gdLst>
              <a:gd name="connsiteX0" fmla="*/ 0 w 7499882"/>
              <a:gd name="connsiteY0" fmla="*/ 1227007 h 3659957"/>
              <a:gd name="connsiteX1" fmla="*/ 2499961 w 7499882"/>
              <a:gd name="connsiteY1" fmla="*/ 55854 h 3659957"/>
              <a:gd name="connsiteX2" fmla="*/ 4508938 w 7499882"/>
              <a:gd name="connsiteY2" fmla="*/ 501793 h 3659957"/>
              <a:gd name="connsiteX3" fmla="*/ 5121541 w 7499882"/>
              <a:gd name="connsiteY3" fmla="*/ 3190940 h 3659957"/>
              <a:gd name="connsiteX4" fmla="*/ 7499882 w 7499882"/>
              <a:gd name="connsiteY4" fmla="*/ 3641383 h 3659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9882" h="3659957">
                <a:moveTo>
                  <a:pt x="0" y="1227007"/>
                </a:moveTo>
                <a:cubicBezTo>
                  <a:pt x="874235" y="701865"/>
                  <a:pt x="1748471" y="176723"/>
                  <a:pt x="2499961" y="55854"/>
                </a:cubicBezTo>
                <a:cubicBezTo>
                  <a:pt x="3251451" y="-65015"/>
                  <a:pt x="4072008" y="-20721"/>
                  <a:pt x="4508938" y="501793"/>
                </a:cubicBezTo>
                <a:cubicBezTo>
                  <a:pt x="4945868" y="1024307"/>
                  <a:pt x="4623050" y="2667675"/>
                  <a:pt x="5121541" y="3190940"/>
                </a:cubicBezTo>
                <a:cubicBezTo>
                  <a:pt x="5620032" y="3714205"/>
                  <a:pt x="6559957" y="3677794"/>
                  <a:pt x="7499882" y="3641383"/>
                </a:cubicBezTo>
              </a:path>
            </a:pathLst>
          </a:custGeom>
          <a:noFill/>
          <a:ln>
            <a:solidFill>
              <a:schemeClr val="accent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2" name="TextBox 251">
            <a:extLst>
              <a:ext uri="{FF2B5EF4-FFF2-40B4-BE49-F238E27FC236}">
                <a16:creationId xmlns:a16="http://schemas.microsoft.com/office/drawing/2014/main" id="{557D0EDA-5501-4805-A7A0-81D3BDFE05FC}"/>
              </a:ext>
            </a:extLst>
          </p:cNvPr>
          <p:cNvSpPr txBox="1"/>
          <p:nvPr/>
        </p:nvSpPr>
        <p:spPr>
          <a:xfrm rot="21144534">
            <a:off x="2199478" y="1983338"/>
            <a:ext cx="4974914" cy="3086654"/>
          </a:xfrm>
          <a:prstGeom prst="rect">
            <a:avLst/>
          </a:prstGeom>
          <a:noFill/>
        </p:spPr>
        <p:txBody>
          <a:bodyPr wrap="square">
            <a:prstTxWarp prst="textArchUp">
              <a:avLst>
                <a:gd name="adj" fmla="val 13944725"/>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SSH via public Internet, Bastion, or VPN / ExpressRoute</a:t>
            </a:r>
          </a:p>
        </p:txBody>
      </p:sp>
      <p:sp>
        <p:nvSpPr>
          <p:cNvPr id="235" name="Freeform: Shape 234">
            <a:extLst>
              <a:ext uri="{FF2B5EF4-FFF2-40B4-BE49-F238E27FC236}">
                <a16:creationId xmlns:a16="http://schemas.microsoft.com/office/drawing/2014/main" id="{B2108FB0-E85E-4536-A7CA-6460573A41DB}"/>
              </a:ext>
              <a:ext uri="{C183D7F6-B498-43B3-948B-1728B52AA6E4}">
                <adec:decorative xmlns:adec="http://schemas.microsoft.com/office/drawing/2017/decorative" val="1"/>
              </a:ext>
            </a:extLst>
          </p:cNvPr>
          <p:cNvSpPr/>
          <p:nvPr/>
        </p:nvSpPr>
        <p:spPr bwMode="auto">
          <a:xfrm>
            <a:off x="6665465" y="3445677"/>
            <a:ext cx="2756713" cy="849087"/>
          </a:xfrm>
          <a:custGeom>
            <a:avLst/>
            <a:gdLst>
              <a:gd name="connsiteX0" fmla="*/ 0 w 2797253"/>
              <a:gd name="connsiteY0" fmla="*/ 0 h 1144360"/>
              <a:gd name="connsiteX1" fmla="*/ 450444 w 2797253"/>
              <a:gd name="connsiteY1" fmla="*/ 954940 h 1144360"/>
              <a:gd name="connsiteX2" fmla="*/ 1373852 w 2797253"/>
              <a:gd name="connsiteY2" fmla="*/ 1144126 h 1144360"/>
              <a:gd name="connsiteX3" fmla="*/ 2797253 w 2797253"/>
              <a:gd name="connsiteY3" fmla="*/ 945931 h 1144360"/>
            </a:gdLst>
            <a:ahLst/>
            <a:cxnLst>
              <a:cxn ang="0">
                <a:pos x="connsiteX0" y="connsiteY0"/>
              </a:cxn>
              <a:cxn ang="0">
                <a:pos x="connsiteX1" y="connsiteY1"/>
              </a:cxn>
              <a:cxn ang="0">
                <a:pos x="connsiteX2" y="connsiteY2"/>
              </a:cxn>
              <a:cxn ang="0">
                <a:pos x="connsiteX3" y="connsiteY3"/>
              </a:cxn>
            </a:cxnLst>
            <a:rect l="l" t="t" r="r" b="b"/>
            <a:pathLst>
              <a:path w="2797253" h="1144360">
                <a:moveTo>
                  <a:pt x="0" y="0"/>
                </a:moveTo>
                <a:cubicBezTo>
                  <a:pt x="110734" y="382126"/>
                  <a:pt x="221469" y="764252"/>
                  <a:pt x="450444" y="954940"/>
                </a:cubicBezTo>
                <a:cubicBezTo>
                  <a:pt x="679419" y="1145628"/>
                  <a:pt x="982717" y="1145627"/>
                  <a:pt x="1373852" y="1144126"/>
                </a:cubicBezTo>
                <a:cubicBezTo>
                  <a:pt x="1764987" y="1142625"/>
                  <a:pt x="2281120" y="1044278"/>
                  <a:pt x="2797253" y="945931"/>
                </a:cubicBezTo>
              </a:path>
            </a:pathLst>
          </a:custGeom>
          <a:noFill/>
          <a:ln>
            <a:solidFill>
              <a:srgbClr val="005698"/>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Rounded Corners 106" descr="Box representing Azure Arc managing VMs in AWS, GCP, and on-premises">
            <a:extLst>
              <a:ext uri="{FF2B5EF4-FFF2-40B4-BE49-F238E27FC236}">
                <a16:creationId xmlns:a16="http://schemas.microsoft.com/office/drawing/2014/main" id="{D812C04D-04DF-4364-B72F-2E6BBE8EF3C0}"/>
              </a:ext>
            </a:extLst>
          </p:cNvPr>
          <p:cNvSpPr/>
          <p:nvPr/>
        </p:nvSpPr>
        <p:spPr bwMode="auto">
          <a:xfrm>
            <a:off x="9328839" y="2675297"/>
            <a:ext cx="2435580" cy="3874149"/>
          </a:xfrm>
          <a:prstGeom prst="roundRect">
            <a:avLst>
              <a:gd name="adj" fmla="val 12760"/>
            </a:avLst>
          </a:prstGeom>
          <a:solidFill>
            <a:srgbClr val="0070C0">
              <a:alpha val="5000"/>
            </a:srgbClr>
          </a:solidFill>
          <a:ln w="19050">
            <a:solidFill>
              <a:schemeClr val="accent1">
                <a:lumMod val="50000"/>
                <a:alpha val="4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730E2E9-583F-4B21-A0DE-A1F6CDDCAACF}"/>
              </a:ext>
            </a:extLst>
          </p:cNvPr>
          <p:cNvSpPr>
            <a:spLocks noGrp="1"/>
          </p:cNvSpPr>
          <p:nvPr>
            <p:ph type="title"/>
          </p:nvPr>
        </p:nvSpPr>
        <p:spPr>
          <a:xfrm>
            <a:off x="611245" y="540778"/>
            <a:ext cx="7973955" cy="553998"/>
          </a:xfrm>
        </p:spPr>
        <p:txBody>
          <a:bodyPr/>
          <a:lstStyle/>
          <a:p>
            <a:r>
              <a:rPr lang="en-US">
                <a:latin typeface="Segoe UI Light" panose="020B0502040204020203" pitchFamily="34" charset="0"/>
                <a:cs typeface="Segoe UI Light" panose="020B0502040204020203" pitchFamily="34" charset="0"/>
              </a:rPr>
              <a:t>Azure AD &amp; ARC </a:t>
            </a:r>
            <a:r>
              <a:rPr lang="en-US">
                <a:solidFill>
                  <a:schemeClr val="accent6"/>
                </a:solidFill>
                <a:latin typeface="Segoe UI Light" panose="020B0502040204020203" pitchFamily="34" charset="0"/>
                <a:cs typeface="Segoe UI Light" panose="020B0502040204020203" pitchFamily="34" charset="0"/>
              </a:rPr>
              <a:t>· </a:t>
            </a:r>
            <a:r>
              <a:rPr lang="en-US">
                <a:solidFill>
                  <a:schemeClr val="accent1"/>
                </a:solidFill>
                <a:latin typeface="Segoe UI Light" panose="020B0502040204020203" pitchFamily="34" charset="0"/>
                <a:cs typeface="Segoe UI Light" panose="020B0502040204020203" pitchFamily="34" charset="0"/>
              </a:rPr>
              <a:t>Login to Linux VMs</a:t>
            </a:r>
          </a:p>
        </p:txBody>
      </p:sp>
      <p:sp>
        <p:nvSpPr>
          <p:cNvPr id="6" name="TextBox 5">
            <a:extLst>
              <a:ext uri="{FF2B5EF4-FFF2-40B4-BE49-F238E27FC236}">
                <a16:creationId xmlns:a16="http://schemas.microsoft.com/office/drawing/2014/main" id="{17FDB679-86CD-4B61-83FA-6FC05E8E4406}"/>
              </a:ext>
            </a:extLst>
          </p:cNvPr>
          <p:cNvSpPr txBox="1"/>
          <p:nvPr/>
        </p:nvSpPr>
        <p:spPr>
          <a:xfrm>
            <a:off x="4979958" y="5638784"/>
            <a:ext cx="1096968" cy="332399"/>
          </a:xfrm>
          <a:prstGeom prst="rect">
            <a:avLst/>
          </a:prstGeom>
          <a:noFill/>
        </p:spPr>
        <p:txBody>
          <a:bodyPr wrap="square" lIns="0" tIns="0" rIns="0" bIns="0" rtlCol="0" anchor="ctr">
            <a:spAutoFit/>
          </a:bodyPr>
          <a:lstStyle/>
          <a:p>
            <a:pPr marL="0" marR="0" lvl="0" indent="0" algn="ctr" defTabSz="913874"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Block</a:t>
            </a:r>
            <a:br>
              <a:rPr kumimoji="0" lang="en-US" sz="1200" b="0" i="0" u="none" strike="noStrike" kern="0" cap="none" spc="0" normalizeH="0" baseline="0" noProof="0">
                <a:ln>
                  <a:noFill/>
                </a:ln>
                <a:solidFill>
                  <a:srgbClr val="000000"/>
                </a:solidFill>
                <a:effectLst/>
                <a:uLnTx/>
                <a:uFillTx/>
                <a:latin typeface="Segoe UI Semibold"/>
                <a:ea typeface="+mn-ea"/>
                <a:cs typeface="+mn-cs"/>
              </a:rPr>
            </a:br>
            <a:r>
              <a:rPr kumimoji="0" lang="en-US" sz="1200" b="0" i="0" u="none" strike="noStrike" kern="0" cap="none" spc="0" normalizeH="0" baseline="0" noProof="0">
                <a:ln>
                  <a:noFill/>
                </a:ln>
                <a:solidFill>
                  <a:srgbClr val="000000"/>
                </a:solidFill>
                <a:effectLst/>
                <a:uLnTx/>
                <a:uFillTx/>
                <a:latin typeface="Segoe UI Semibold"/>
                <a:ea typeface="+mn-ea"/>
                <a:cs typeface="+mn-cs"/>
              </a:rPr>
              <a:t>access</a:t>
            </a:r>
          </a:p>
        </p:txBody>
      </p:sp>
      <p:sp>
        <p:nvSpPr>
          <p:cNvPr id="7" name="TextBox 6">
            <a:extLst>
              <a:ext uri="{FF2B5EF4-FFF2-40B4-BE49-F238E27FC236}">
                <a16:creationId xmlns:a16="http://schemas.microsoft.com/office/drawing/2014/main" id="{D8B28742-7A0D-4BE5-98FC-21A9F0BBA15C}"/>
              </a:ext>
            </a:extLst>
          </p:cNvPr>
          <p:cNvSpPr txBox="1"/>
          <p:nvPr/>
        </p:nvSpPr>
        <p:spPr>
          <a:xfrm>
            <a:off x="4254819" y="5633914"/>
            <a:ext cx="1096968" cy="332399"/>
          </a:xfrm>
          <a:prstGeom prst="rect">
            <a:avLst/>
          </a:prstGeom>
          <a:noFill/>
        </p:spPr>
        <p:txBody>
          <a:bodyPr wrap="square" lIns="0" tIns="0" rIns="0" bIns="0" rtlCol="0" anchor="ctr">
            <a:spAutoFit/>
          </a:bodyPr>
          <a:lstStyle>
            <a:defPPr>
              <a:defRPr lang="en-US"/>
            </a:defPPr>
            <a:lvl1pPr algn="ctr" defTabSz="913874">
              <a:defRPr sz="1200" kern="0">
                <a:solidFill>
                  <a:schemeClr val="accent4"/>
                </a:solidFill>
                <a:latin typeface="+mj-lt"/>
              </a:defRPr>
            </a:lvl1pPr>
          </a:lstStyle>
          <a:p>
            <a:pPr marL="0" marR="0" lvl="0" indent="0" algn="ctr" defTabSz="913874"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Require</a:t>
            </a:r>
            <a:br>
              <a:rPr kumimoji="0" lang="en-US" sz="1200" b="0" i="0" u="none" strike="noStrike" kern="0" cap="none" spc="0" normalizeH="0" baseline="0" noProof="0">
                <a:ln>
                  <a:noFill/>
                </a:ln>
                <a:solidFill>
                  <a:srgbClr val="000000"/>
                </a:solidFill>
                <a:effectLst/>
                <a:uLnTx/>
                <a:uFillTx/>
                <a:latin typeface="Segoe UI Semibold"/>
                <a:ea typeface="+mn-ea"/>
                <a:cs typeface="+mn-cs"/>
              </a:rPr>
            </a:br>
            <a:r>
              <a:rPr kumimoji="0" lang="en-US" sz="1200" b="0" i="0" u="none" strike="noStrike" kern="0" cap="none" spc="0" normalizeH="0" baseline="0" noProof="0">
                <a:ln>
                  <a:noFill/>
                </a:ln>
                <a:solidFill>
                  <a:srgbClr val="000000"/>
                </a:solidFill>
                <a:effectLst/>
                <a:uLnTx/>
                <a:uFillTx/>
                <a:latin typeface="Segoe UI Semibold"/>
                <a:ea typeface="+mn-ea"/>
                <a:cs typeface="+mn-cs"/>
              </a:rPr>
              <a:t>MFA</a:t>
            </a:r>
          </a:p>
        </p:txBody>
      </p:sp>
      <p:sp>
        <p:nvSpPr>
          <p:cNvPr id="8" name="TextBox 7">
            <a:extLst>
              <a:ext uri="{FF2B5EF4-FFF2-40B4-BE49-F238E27FC236}">
                <a16:creationId xmlns:a16="http://schemas.microsoft.com/office/drawing/2014/main" id="{323F8C76-EC7C-4C07-A2AC-48634738E5EB}"/>
              </a:ext>
            </a:extLst>
          </p:cNvPr>
          <p:cNvSpPr txBox="1"/>
          <p:nvPr/>
        </p:nvSpPr>
        <p:spPr>
          <a:xfrm>
            <a:off x="3505532" y="5633914"/>
            <a:ext cx="1096968" cy="332399"/>
          </a:xfrm>
          <a:prstGeom prst="rect">
            <a:avLst/>
          </a:prstGeom>
          <a:noFill/>
        </p:spPr>
        <p:txBody>
          <a:bodyPr wrap="square" lIns="0" tIns="0" rIns="0" bIns="0" rtlCol="0" anchor="ctr">
            <a:spAutoFit/>
          </a:bodyPr>
          <a:lstStyle/>
          <a:p>
            <a:pPr marL="0" marR="0" lvl="0" indent="0" algn="ctr" defTabSz="913874"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Allow</a:t>
            </a:r>
            <a:br>
              <a:rPr kumimoji="0" lang="en-US" sz="1200" b="0" i="0" u="none" strike="noStrike" kern="0" cap="none" spc="0" normalizeH="0" baseline="0" noProof="0">
                <a:ln>
                  <a:noFill/>
                </a:ln>
                <a:solidFill>
                  <a:srgbClr val="000000"/>
                </a:solidFill>
                <a:effectLst/>
                <a:uLnTx/>
                <a:uFillTx/>
                <a:latin typeface="Segoe UI Semibold"/>
                <a:ea typeface="+mn-ea"/>
                <a:cs typeface="+mn-cs"/>
              </a:rPr>
            </a:br>
            <a:r>
              <a:rPr kumimoji="0" lang="en-US" sz="1200" b="0" i="0" u="none" strike="noStrike" kern="0" cap="none" spc="0" normalizeH="0" baseline="0" noProof="0">
                <a:ln>
                  <a:noFill/>
                </a:ln>
                <a:solidFill>
                  <a:srgbClr val="000000"/>
                </a:solidFill>
                <a:effectLst/>
                <a:uLnTx/>
                <a:uFillTx/>
                <a:latin typeface="Segoe UI Semibold"/>
                <a:ea typeface="+mn-ea"/>
                <a:cs typeface="+mn-cs"/>
              </a:rPr>
              <a:t>access</a:t>
            </a:r>
          </a:p>
        </p:txBody>
      </p:sp>
      <p:grpSp>
        <p:nvGrpSpPr>
          <p:cNvPr id="11" name="Group 10">
            <a:extLst>
              <a:ext uri="{FF2B5EF4-FFF2-40B4-BE49-F238E27FC236}">
                <a16:creationId xmlns:a16="http://schemas.microsoft.com/office/drawing/2014/main" id="{15830A10-CE29-478B-AA55-9590A67D7D6C}"/>
              </a:ext>
              <a:ext uri="{C183D7F6-B498-43B3-948B-1728B52AA6E4}">
                <adec:decorative xmlns:adec="http://schemas.microsoft.com/office/drawing/2017/decorative" val="1"/>
              </a:ext>
            </a:extLst>
          </p:cNvPr>
          <p:cNvGrpSpPr/>
          <p:nvPr/>
        </p:nvGrpSpPr>
        <p:grpSpPr>
          <a:xfrm>
            <a:off x="4599993" y="5151756"/>
            <a:ext cx="406620" cy="406620"/>
            <a:chOff x="6464845" y="3623482"/>
            <a:chExt cx="406620" cy="406620"/>
          </a:xfrm>
        </p:grpSpPr>
        <p:sp>
          <p:nvSpPr>
            <p:cNvPr id="12" name="Oval 11">
              <a:extLst>
                <a:ext uri="{FF2B5EF4-FFF2-40B4-BE49-F238E27FC236}">
                  <a16:creationId xmlns:a16="http://schemas.microsoft.com/office/drawing/2014/main" id="{684BF97E-CD09-4B0A-8BB0-61B3B89DC08D}"/>
                </a:ext>
              </a:extLst>
            </p:cNvPr>
            <p:cNvSpPr/>
            <p:nvPr/>
          </p:nvSpPr>
          <p:spPr bwMode="auto">
            <a:xfrm>
              <a:off x="6464845" y="3623482"/>
              <a:ext cx="406620" cy="406620"/>
            </a:xfrm>
            <a:prstGeom prst="ellipse">
              <a:avLst/>
            </a:pr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B900">
                    <a:lumMod val="75000"/>
                  </a:srgbClr>
                </a:solidFill>
                <a:effectLst>
                  <a:outerShdw blurRad="38100" dist="38100" dir="2700000" algn="tl">
                    <a:srgbClr val="000000">
                      <a:alpha val="43137"/>
                    </a:srgbClr>
                  </a:outerShdw>
                </a:effectLst>
                <a:uLnTx/>
                <a:uFillTx/>
                <a:latin typeface="Segoe UI"/>
                <a:ea typeface="Segoe UI" pitchFamily="34" charset="0"/>
                <a:cs typeface="Segoe UI" pitchFamily="34" charset="0"/>
              </a:endParaRPr>
            </a:p>
          </p:txBody>
        </p:sp>
        <p:sp>
          <p:nvSpPr>
            <p:cNvPr id="13" name="Lock" title="Icon of a padlock">
              <a:extLst>
                <a:ext uri="{FF2B5EF4-FFF2-40B4-BE49-F238E27FC236}">
                  <a16:creationId xmlns:a16="http://schemas.microsoft.com/office/drawing/2014/main" id="{034D88AD-8063-4374-8AC1-B24A661151CF}"/>
                </a:ext>
              </a:extLst>
            </p:cNvPr>
            <p:cNvSpPr>
              <a:spLocks noChangeAspect="1" noEditPoints="1"/>
            </p:cNvSpPr>
            <p:nvPr/>
          </p:nvSpPr>
          <p:spPr bwMode="auto">
            <a:xfrm>
              <a:off x="6583226" y="3681347"/>
              <a:ext cx="169858" cy="2374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Segoe UI" pitchFamily="34" charset="0"/>
                <a:cs typeface="Segoe UI" pitchFamily="34" charset="0"/>
              </a:endParaRPr>
            </a:p>
          </p:txBody>
        </p:sp>
        <p:sp>
          <p:nvSpPr>
            <p:cNvPr id="14" name="people_4" title="Icon of a person">
              <a:extLst>
                <a:ext uri="{FF2B5EF4-FFF2-40B4-BE49-F238E27FC236}">
                  <a16:creationId xmlns:a16="http://schemas.microsoft.com/office/drawing/2014/main" id="{02B88CA3-454C-423D-9F12-62640BABE924}"/>
                </a:ext>
              </a:extLst>
            </p:cNvPr>
            <p:cNvSpPr>
              <a:spLocks noChangeAspect="1" noEditPoints="1"/>
            </p:cNvSpPr>
            <p:nvPr/>
          </p:nvSpPr>
          <p:spPr bwMode="auto">
            <a:xfrm>
              <a:off x="6628355" y="3821940"/>
              <a:ext cx="79601" cy="8899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accent4">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outerShdw blurRad="38100" dist="38100" dir="2700000" algn="tl">
                    <a:srgbClr val="000000">
                      <a:alpha val="43137"/>
                    </a:srgbClr>
                  </a:outerShdw>
                </a:effectLst>
                <a:uLnTx/>
                <a:uFillTx/>
                <a:latin typeface="Segoe UI"/>
                <a:ea typeface="+mn-ea"/>
                <a:cs typeface="+mn-cs"/>
              </a:endParaRPr>
            </a:p>
          </p:txBody>
        </p:sp>
      </p:grpSp>
      <p:sp>
        <p:nvSpPr>
          <p:cNvPr id="15" name="TextBox 14">
            <a:extLst>
              <a:ext uri="{FF2B5EF4-FFF2-40B4-BE49-F238E27FC236}">
                <a16:creationId xmlns:a16="http://schemas.microsoft.com/office/drawing/2014/main" id="{30073A42-CE40-43A5-BB58-0415F24474BD}"/>
              </a:ext>
            </a:extLst>
          </p:cNvPr>
          <p:cNvSpPr txBox="1"/>
          <p:nvPr/>
        </p:nvSpPr>
        <p:spPr>
          <a:xfrm>
            <a:off x="3513009" y="2955048"/>
            <a:ext cx="143359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Azure AD</a:t>
            </a:r>
          </a:p>
        </p:txBody>
      </p:sp>
      <p:cxnSp>
        <p:nvCxnSpPr>
          <p:cNvPr id="16" name="Straight Connector 15">
            <a:extLst>
              <a:ext uri="{FF2B5EF4-FFF2-40B4-BE49-F238E27FC236}">
                <a16:creationId xmlns:a16="http://schemas.microsoft.com/office/drawing/2014/main" id="{DFAAE6F1-FB92-46D4-8543-69468099B08F}"/>
              </a:ext>
              <a:ext uri="{C183D7F6-B498-43B3-948B-1728B52AA6E4}">
                <adec:decorative xmlns:adec="http://schemas.microsoft.com/office/drawing/2017/decorative" val="1"/>
              </a:ext>
            </a:extLst>
          </p:cNvPr>
          <p:cNvCxnSpPr>
            <a:cxnSpLocks/>
            <a:stCxn id="17" idx="6"/>
          </p:cNvCxnSpPr>
          <p:nvPr/>
        </p:nvCxnSpPr>
        <p:spPr>
          <a:xfrm>
            <a:off x="2587149" y="4155693"/>
            <a:ext cx="1557884" cy="0"/>
          </a:xfrm>
          <a:prstGeom prst="line">
            <a:avLst/>
          </a:prstGeom>
          <a:ln w="19050">
            <a:solidFill>
              <a:schemeClr val="bg2">
                <a:lumMod val="25000"/>
              </a:schemeClr>
            </a:solidFill>
            <a:headEnd type="triangle" w="lg"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C80F309-CAB4-4FBE-AE44-67AF4B586E38}"/>
              </a:ext>
            </a:extLst>
          </p:cNvPr>
          <p:cNvSpPr txBox="1"/>
          <p:nvPr/>
        </p:nvSpPr>
        <p:spPr>
          <a:xfrm>
            <a:off x="981153" y="2834100"/>
            <a:ext cx="1182910"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Az CLI</a:t>
            </a:r>
          </a:p>
        </p:txBody>
      </p:sp>
      <p:sp>
        <p:nvSpPr>
          <p:cNvPr id="17" name="Oval 16">
            <a:extLst>
              <a:ext uri="{FF2B5EF4-FFF2-40B4-BE49-F238E27FC236}">
                <a16:creationId xmlns:a16="http://schemas.microsoft.com/office/drawing/2014/main" id="{A3E4AB15-7228-4B40-B7D8-6B98E7779C27}"/>
              </a:ext>
              <a:ext uri="{C183D7F6-B498-43B3-948B-1728B52AA6E4}">
                <adec:decorative xmlns:adec="http://schemas.microsoft.com/office/drawing/2017/decorative" val="1"/>
              </a:ext>
            </a:extLst>
          </p:cNvPr>
          <p:cNvSpPr/>
          <p:nvPr/>
        </p:nvSpPr>
        <p:spPr bwMode="auto">
          <a:xfrm>
            <a:off x="532326" y="3181219"/>
            <a:ext cx="2054823" cy="1948948"/>
          </a:xfrm>
          <a:prstGeom prst="ellipse">
            <a:avLst/>
          </a:prstGeom>
          <a:solidFill>
            <a:schemeClr val="bg1"/>
          </a:solidFill>
          <a:ln w="10795" cap="flat" cmpd="sng" algn="ctr">
            <a:solidFill>
              <a:schemeClr val="tx1">
                <a:alpha val="53000"/>
              </a:schemeClr>
            </a:solidFill>
            <a:prstDash val="solid"/>
          </a:ln>
          <a:effectLst>
            <a:outerShdw blurRad="254000" dist="50800" dir="2700000" sx="101000" sy="101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 name="TextBox 22">
            <a:extLst>
              <a:ext uri="{FF2B5EF4-FFF2-40B4-BE49-F238E27FC236}">
                <a16:creationId xmlns:a16="http://schemas.microsoft.com/office/drawing/2014/main" id="{96861710-2922-4D97-918B-AA314C28C5C2}"/>
              </a:ext>
            </a:extLst>
          </p:cNvPr>
          <p:cNvSpPr txBox="1"/>
          <p:nvPr/>
        </p:nvSpPr>
        <p:spPr>
          <a:xfrm>
            <a:off x="3163303" y="6164905"/>
            <a:ext cx="3200400" cy="246221"/>
          </a:xfrm>
          <a:prstGeom prst="rect">
            <a:avLst/>
          </a:prstGeom>
          <a:noFill/>
        </p:spPr>
        <p:txBody>
          <a:bodyPr wrap="square" lIns="0" tIns="0" rIns="0" bIns="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Conditional Access</a:t>
            </a:r>
          </a:p>
        </p:txBody>
      </p:sp>
      <p:pic>
        <p:nvPicPr>
          <p:cNvPr id="28" name="Picture 27" descr="Image of an SSH connection in a terminal application">
            <a:extLst>
              <a:ext uri="{FF2B5EF4-FFF2-40B4-BE49-F238E27FC236}">
                <a16:creationId xmlns:a16="http://schemas.microsoft.com/office/drawing/2014/main" id="{EAE9C364-C179-834E-8AAD-3F97C3AF73C0}"/>
              </a:ext>
            </a:extLst>
          </p:cNvPr>
          <p:cNvPicPr>
            <a:picLocks noChangeAspect="1"/>
          </p:cNvPicPr>
          <p:nvPr/>
        </p:nvPicPr>
        <p:blipFill>
          <a:blip r:embed="rId3"/>
          <a:stretch>
            <a:fillRect/>
          </a:stretch>
        </p:blipFill>
        <p:spPr>
          <a:xfrm>
            <a:off x="709132" y="3730352"/>
            <a:ext cx="1726953" cy="840432"/>
          </a:xfrm>
          <a:prstGeom prst="rect">
            <a:avLst/>
          </a:prstGeom>
        </p:spPr>
      </p:pic>
      <p:sp>
        <p:nvSpPr>
          <p:cNvPr id="40" name="TextBox 39">
            <a:extLst>
              <a:ext uri="{FF2B5EF4-FFF2-40B4-BE49-F238E27FC236}">
                <a16:creationId xmlns:a16="http://schemas.microsoft.com/office/drawing/2014/main" id="{80A5F7B5-3E22-7245-9ED8-C443488245D1}"/>
              </a:ext>
            </a:extLst>
          </p:cNvPr>
          <p:cNvSpPr txBox="1"/>
          <p:nvPr/>
        </p:nvSpPr>
        <p:spPr>
          <a:xfrm>
            <a:off x="2690843" y="3913174"/>
            <a:ext cx="1433594"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Segoe UI Semilight" panose="020B0402040204020203" pitchFamily="34" charset="0"/>
              </a:rPr>
              <a:t>AuthN</a:t>
            </a:r>
            <a:r>
              <a:rPr kumimoji="0" lang="en-US" sz="12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 + </a:t>
            </a:r>
            <a:r>
              <a:rPr kumimoji="0" lang="en-US" sz="1200" b="0" i="0" u="none" strike="noStrike" kern="1200" cap="none" spc="0" normalizeH="0" baseline="0" noProof="0" err="1">
                <a:ln>
                  <a:noFill/>
                </a:ln>
                <a:solidFill>
                  <a:srgbClr val="000000"/>
                </a:solidFill>
                <a:effectLst/>
                <a:uLnTx/>
                <a:uFillTx/>
                <a:latin typeface="Segoe UI Semibold"/>
                <a:ea typeface="+mn-ea"/>
                <a:cs typeface="Segoe UI Semilight" panose="020B0402040204020203" pitchFamily="34" charset="0"/>
              </a:rPr>
              <a:t>AuthZ</a:t>
            </a:r>
            <a:endParaRPr kumimoji="0" lang="en-US" sz="12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endParaRPr>
          </a:p>
        </p:txBody>
      </p:sp>
      <p:grpSp>
        <p:nvGrpSpPr>
          <p:cNvPr id="149" name="Group 148">
            <a:extLst>
              <a:ext uri="{FF2B5EF4-FFF2-40B4-BE49-F238E27FC236}">
                <a16:creationId xmlns:a16="http://schemas.microsoft.com/office/drawing/2014/main" id="{A56DDBF3-3416-0248-BB31-E83E1B65ED2F}"/>
              </a:ext>
              <a:ext uri="{C183D7F6-B498-43B3-948B-1728B52AA6E4}">
                <adec:decorative xmlns:adec="http://schemas.microsoft.com/office/drawing/2017/decorative" val="1"/>
              </a:ext>
            </a:extLst>
          </p:cNvPr>
          <p:cNvGrpSpPr/>
          <p:nvPr/>
        </p:nvGrpSpPr>
        <p:grpSpPr>
          <a:xfrm>
            <a:off x="2898246" y="4336147"/>
            <a:ext cx="1436849" cy="440371"/>
            <a:chOff x="5676624" y="2486438"/>
            <a:chExt cx="1436849" cy="440371"/>
          </a:xfrm>
        </p:grpSpPr>
        <p:pic>
          <p:nvPicPr>
            <p:cNvPr id="146" name="Graphic 145" descr="Diploma with solid fill">
              <a:extLst>
                <a:ext uri="{FF2B5EF4-FFF2-40B4-BE49-F238E27FC236}">
                  <a16:creationId xmlns:a16="http://schemas.microsoft.com/office/drawing/2014/main" id="{A199888E-C560-6E44-94B7-7DE9035343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76624" y="2486438"/>
              <a:ext cx="298415" cy="298415"/>
            </a:xfrm>
            <a:prstGeom prst="rect">
              <a:avLst/>
            </a:prstGeom>
          </p:spPr>
        </p:pic>
        <p:sp>
          <p:nvSpPr>
            <p:cNvPr id="148" name="TextBox 147">
              <a:extLst>
                <a:ext uri="{FF2B5EF4-FFF2-40B4-BE49-F238E27FC236}">
                  <a16:creationId xmlns:a16="http://schemas.microsoft.com/office/drawing/2014/main" id="{7E7CB3AC-4B38-C743-9D79-A99FF76EE87B}"/>
                </a:ext>
              </a:extLst>
            </p:cNvPr>
            <p:cNvSpPr txBox="1"/>
            <p:nvPr/>
          </p:nvSpPr>
          <p:spPr>
            <a:xfrm>
              <a:off x="6050502" y="2511311"/>
              <a:ext cx="106297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OpenSSH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Certificate (instead of an access token)</a:t>
              </a:r>
            </a:p>
          </p:txBody>
        </p:sp>
      </p:grpSp>
      <p:sp>
        <p:nvSpPr>
          <p:cNvPr id="207" name="TextBox 206">
            <a:extLst>
              <a:ext uri="{FF2B5EF4-FFF2-40B4-BE49-F238E27FC236}">
                <a16:creationId xmlns:a16="http://schemas.microsoft.com/office/drawing/2014/main" id="{199A5EE6-329A-484E-A5F7-82BBA96AD9A0}"/>
              </a:ext>
            </a:extLst>
          </p:cNvPr>
          <p:cNvSpPr txBox="1"/>
          <p:nvPr/>
        </p:nvSpPr>
        <p:spPr>
          <a:xfrm>
            <a:off x="7474328" y="4680939"/>
            <a:ext cx="1760341"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Integration enables </a:t>
            </a:r>
            <a:r>
              <a:rPr kumimoji="0" lang="en-US" sz="1200" b="0" i="0" u="none" strike="noStrike" kern="1200" cap="none" spc="0" normalizeH="0" baseline="0" noProof="0" err="1">
                <a:ln>
                  <a:noFill/>
                </a:ln>
                <a:solidFill>
                  <a:srgbClr val="000000"/>
                </a:solidFill>
                <a:effectLst/>
                <a:uLnTx/>
                <a:uFillTx/>
                <a:latin typeface="Segoe UI Semibold"/>
                <a:ea typeface="+mn-ea"/>
                <a:cs typeface="Segoe UI Semilight" panose="020B0402040204020203" pitchFamily="34" charset="0"/>
              </a:rPr>
              <a:t>AuthN</a:t>
            </a:r>
            <a:r>
              <a:rPr kumimoji="0" lang="en-US" sz="12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 and </a:t>
            </a:r>
            <a:r>
              <a:rPr kumimoji="0" lang="en-US" sz="1200" b="0" i="0" u="none" strike="noStrike" kern="1200" cap="none" spc="0" normalizeH="0" baseline="0" noProof="0" err="1">
                <a:ln>
                  <a:noFill/>
                </a:ln>
                <a:solidFill>
                  <a:srgbClr val="000000"/>
                </a:solidFill>
                <a:effectLst/>
                <a:uLnTx/>
                <a:uFillTx/>
                <a:latin typeface="Segoe UI Semibold"/>
                <a:ea typeface="+mn-ea"/>
                <a:cs typeface="Segoe UI Semilight" panose="020B0402040204020203" pitchFamily="34" charset="0"/>
              </a:rPr>
              <a:t>AuthZ</a:t>
            </a:r>
            <a:r>
              <a:rPr kumimoji="0" lang="en-US" sz="12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 to Linux VMs hosted outside of Azure</a:t>
            </a:r>
          </a:p>
        </p:txBody>
      </p:sp>
      <p:pic>
        <p:nvPicPr>
          <p:cNvPr id="5" name="Picture 6" descr="Apple Logo PNG Transparent &amp;amp; SVG Vector - Freebie Supply">
            <a:extLst>
              <a:ext uri="{FF2B5EF4-FFF2-40B4-BE49-F238E27FC236}">
                <a16:creationId xmlns:a16="http://schemas.microsoft.com/office/drawing/2014/main" id="{B1934639-CF81-4B1D-9B1D-2BC864BEA5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4013" y="4806219"/>
            <a:ext cx="548722" cy="548214"/>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descr="Azure Arc icon">
            <a:extLst>
              <a:ext uri="{FF2B5EF4-FFF2-40B4-BE49-F238E27FC236}">
                <a16:creationId xmlns:a16="http://schemas.microsoft.com/office/drawing/2014/main" id="{B1372541-3CEE-43F4-8C93-DBD4714FE2E5}"/>
              </a:ext>
            </a:extLst>
          </p:cNvPr>
          <p:cNvGrpSpPr/>
          <p:nvPr/>
        </p:nvGrpSpPr>
        <p:grpSpPr>
          <a:xfrm>
            <a:off x="9520410" y="2747507"/>
            <a:ext cx="1932463" cy="515318"/>
            <a:chOff x="8777162" y="3794855"/>
            <a:chExt cx="1689832" cy="503082"/>
          </a:xfrm>
        </p:grpSpPr>
        <p:sp>
          <p:nvSpPr>
            <p:cNvPr id="71" name="TextBox 70">
              <a:extLst>
                <a:ext uri="{FF2B5EF4-FFF2-40B4-BE49-F238E27FC236}">
                  <a16:creationId xmlns:a16="http://schemas.microsoft.com/office/drawing/2014/main" id="{15039E55-28D5-45F1-BBEB-F1AEA0BF9572}"/>
                </a:ext>
              </a:extLst>
            </p:cNvPr>
            <p:cNvSpPr txBox="1"/>
            <p:nvPr/>
          </p:nvSpPr>
          <p:spPr>
            <a:xfrm>
              <a:off x="8777162" y="3876412"/>
              <a:ext cx="1197397" cy="390610"/>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mn-cs"/>
                </a:rPr>
                <a:t>Azure Arc</a:t>
              </a:r>
            </a:p>
          </p:txBody>
        </p:sp>
        <p:pic>
          <p:nvPicPr>
            <p:cNvPr id="72" name="Graphic 71">
              <a:extLst>
                <a:ext uri="{FF2B5EF4-FFF2-40B4-BE49-F238E27FC236}">
                  <a16:creationId xmlns:a16="http://schemas.microsoft.com/office/drawing/2014/main" id="{F04A316E-AB3F-4734-BC5A-4BADD6B6B5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30894" y="3794855"/>
              <a:ext cx="436100" cy="503082"/>
            </a:xfrm>
            <a:prstGeom prst="rect">
              <a:avLst/>
            </a:prstGeom>
          </p:spPr>
        </p:pic>
      </p:grpSp>
      <p:grpSp>
        <p:nvGrpSpPr>
          <p:cNvPr id="96" name="Group 95">
            <a:extLst>
              <a:ext uri="{FF2B5EF4-FFF2-40B4-BE49-F238E27FC236}">
                <a16:creationId xmlns:a16="http://schemas.microsoft.com/office/drawing/2014/main" id="{F24650DF-6036-45C1-AA91-1FA35F1DE479}"/>
              </a:ext>
              <a:ext uri="{C183D7F6-B498-43B3-948B-1728B52AA6E4}">
                <adec:decorative xmlns:adec="http://schemas.microsoft.com/office/drawing/2017/decorative" val="1"/>
              </a:ext>
            </a:extLst>
          </p:cNvPr>
          <p:cNvGrpSpPr/>
          <p:nvPr/>
        </p:nvGrpSpPr>
        <p:grpSpPr>
          <a:xfrm>
            <a:off x="9413762" y="4946131"/>
            <a:ext cx="2284610" cy="1518493"/>
            <a:chOff x="8914581" y="4845619"/>
            <a:chExt cx="2573466" cy="1718760"/>
          </a:xfrm>
        </p:grpSpPr>
        <p:sp>
          <p:nvSpPr>
            <p:cNvPr id="137" name="Rounded Rectangle 204">
              <a:extLst>
                <a:ext uri="{FF2B5EF4-FFF2-40B4-BE49-F238E27FC236}">
                  <a16:creationId xmlns:a16="http://schemas.microsoft.com/office/drawing/2014/main" id="{1810018B-43E7-48B7-8137-6D3809D0706D}"/>
                </a:ext>
              </a:extLst>
            </p:cNvPr>
            <p:cNvSpPr/>
            <p:nvPr/>
          </p:nvSpPr>
          <p:spPr bwMode="auto">
            <a:xfrm>
              <a:off x="8914581" y="4845619"/>
              <a:ext cx="2573466" cy="1718760"/>
            </a:xfrm>
            <a:prstGeom prst="roundRect">
              <a:avLst/>
            </a:prstGeom>
            <a:solidFill>
              <a:schemeClr val="accent1">
                <a:alpha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sng" strike="noStrike" kern="1200" cap="none" spc="0" normalizeH="0" baseline="0" noProof="0">
                <a:ln>
                  <a:noFill/>
                </a:ln>
                <a:solidFill>
                  <a:srgbClr val="0078D4"/>
                </a:solidFill>
                <a:effectLst/>
                <a:uLnTx/>
                <a:uFillTx/>
                <a:latin typeface="Segoe UI"/>
                <a:ea typeface="+mn-ea"/>
                <a:cs typeface="+mn-cs"/>
              </a:endParaRPr>
            </a:p>
          </p:txBody>
        </p:sp>
        <p:sp>
          <p:nvSpPr>
            <p:cNvPr id="92" name="Freeform 38">
              <a:extLst>
                <a:ext uri="{FF2B5EF4-FFF2-40B4-BE49-F238E27FC236}">
                  <a16:creationId xmlns:a16="http://schemas.microsoft.com/office/drawing/2014/main" id="{FA45FBAD-5DE1-48A7-ACE8-4E9F9A5CE946}"/>
                </a:ext>
              </a:extLst>
            </p:cNvPr>
            <p:cNvSpPr>
              <a:spLocks/>
            </p:cNvSpPr>
            <p:nvPr/>
          </p:nvSpPr>
          <p:spPr bwMode="auto">
            <a:xfrm>
              <a:off x="9228891" y="5012869"/>
              <a:ext cx="2051691" cy="105420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38" name="Graphic 37" descr="Server outline">
              <a:extLst>
                <a:ext uri="{FF2B5EF4-FFF2-40B4-BE49-F238E27FC236}">
                  <a16:creationId xmlns:a16="http://schemas.microsoft.com/office/drawing/2014/main" id="{CF5AAF25-29E1-F142-9938-9BC5C60720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96486" y="5381715"/>
              <a:ext cx="629462" cy="629462"/>
            </a:xfrm>
            <a:prstGeom prst="rect">
              <a:avLst/>
            </a:prstGeom>
          </p:spPr>
        </p:pic>
        <p:pic>
          <p:nvPicPr>
            <p:cNvPr id="165" name="Graphic 164" descr="Building outline">
              <a:extLst>
                <a:ext uri="{FF2B5EF4-FFF2-40B4-BE49-F238E27FC236}">
                  <a16:creationId xmlns:a16="http://schemas.microsoft.com/office/drawing/2014/main" id="{DA0B8A7B-694D-9C49-BB86-F460D85F83C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38118" y="5204732"/>
              <a:ext cx="834181" cy="834180"/>
            </a:xfrm>
            <a:prstGeom prst="rect">
              <a:avLst/>
            </a:prstGeom>
          </p:spPr>
        </p:pic>
        <p:sp>
          <p:nvSpPr>
            <p:cNvPr id="167" name="TextBox 166">
              <a:extLst>
                <a:ext uri="{FF2B5EF4-FFF2-40B4-BE49-F238E27FC236}">
                  <a16:creationId xmlns:a16="http://schemas.microsoft.com/office/drawing/2014/main" id="{71CB903C-0B2D-544E-9ABF-9A165D118CA2}"/>
                </a:ext>
              </a:extLst>
            </p:cNvPr>
            <p:cNvSpPr txBox="1"/>
            <p:nvPr/>
          </p:nvSpPr>
          <p:spPr>
            <a:xfrm>
              <a:off x="9331741" y="6233597"/>
              <a:ext cx="2126124" cy="2090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On-Premises Servers</a:t>
              </a:r>
            </a:p>
          </p:txBody>
        </p:sp>
      </p:grpSp>
      <p:sp>
        <p:nvSpPr>
          <p:cNvPr id="142" name="Rounded Rectangle 204">
            <a:extLst>
              <a:ext uri="{FF2B5EF4-FFF2-40B4-BE49-F238E27FC236}">
                <a16:creationId xmlns:a16="http://schemas.microsoft.com/office/drawing/2014/main" id="{BC5AF91B-43D8-4AEC-8D25-42C3F93A318A}"/>
              </a:ext>
              <a:ext uri="{C183D7F6-B498-43B3-948B-1728B52AA6E4}">
                <adec:decorative xmlns:adec="http://schemas.microsoft.com/office/drawing/2017/decorative" val="1"/>
              </a:ext>
            </a:extLst>
          </p:cNvPr>
          <p:cNvSpPr/>
          <p:nvPr/>
        </p:nvSpPr>
        <p:spPr bwMode="auto">
          <a:xfrm>
            <a:off x="9404833" y="3349187"/>
            <a:ext cx="2284610" cy="1561039"/>
          </a:xfrm>
          <a:prstGeom prst="roundRect">
            <a:avLst/>
          </a:prstGeom>
          <a:solidFill>
            <a:schemeClr val="accent1">
              <a:alpha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sng" strike="noStrike" kern="1200" cap="none" spc="0" normalizeH="0" baseline="0" noProof="0">
              <a:ln>
                <a:noFill/>
              </a:ln>
              <a:solidFill>
                <a:srgbClr val="0078D4"/>
              </a:solidFill>
              <a:effectLst/>
              <a:uLnTx/>
              <a:uFillTx/>
              <a:latin typeface="Segoe UI"/>
              <a:ea typeface="+mn-ea"/>
              <a:cs typeface="+mn-cs"/>
            </a:endParaRPr>
          </a:p>
        </p:txBody>
      </p:sp>
      <p:pic>
        <p:nvPicPr>
          <p:cNvPr id="37" name="Picture 36" descr="Logo, icon&#10;&#10;Description automatically generated">
            <a:extLst>
              <a:ext uri="{FF2B5EF4-FFF2-40B4-BE49-F238E27FC236}">
                <a16:creationId xmlns:a16="http://schemas.microsoft.com/office/drawing/2014/main" id="{60A2A72F-3619-4A47-B4F6-78E6065575FF}"/>
              </a:ext>
            </a:extLst>
          </p:cNvPr>
          <p:cNvPicPr>
            <a:picLocks noChangeAspect="1"/>
          </p:cNvPicPr>
          <p:nvPr/>
        </p:nvPicPr>
        <p:blipFill>
          <a:blip r:embed="rId13"/>
          <a:stretch>
            <a:fillRect/>
          </a:stretch>
        </p:blipFill>
        <p:spPr>
          <a:xfrm>
            <a:off x="10318131" y="3769822"/>
            <a:ext cx="1170998" cy="739569"/>
          </a:xfrm>
          <a:prstGeom prst="rect">
            <a:avLst/>
          </a:prstGeom>
        </p:spPr>
      </p:pic>
      <p:pic>
        <p:nvPicPr>
          <p:cNvPr id="36" name="Picture 35" descr="Logo&#10;&#10;Description automatically generated">
            <a:extLst>
              <a:ext uri="{FF2B5EF4-FFF2-40B4-BE49-F238E27FC236}">
                <a16:creationId xmlns:a16="http://schemas.microsoft.com/office/drawing/2014/main" id="{1ED1189B-A1A7-1044-A0F3-EF8DAAC99514}"/>
              </a:ext>
            </a:extLst>
          </p:cNvPr>
          <p:cNvPicPr>
            <a:picLocks noChangeAspect="1"/>
          </p:cNvPicPr>
          <p:nvPr/>
        </p:nvPicPr>
        <p:blipFill>
          <a:blip r:embed="rId14"/>
          <a:stretch>
            <a:fillRect/>
          </a:stretch>
        </p:blipFill>
        <p:spPr>
          <a:xfrm>
            <a:off x="9497640" y="3284379"/>
            <a:ext cx="1650351" cy="1231804"/>
          </a:xfrm>
          <a:prstGeom prst="rect">
            <a:avLst/>
          </a:prstGeom>
        </p:spPr>
      </p:pic>
      <p:grpSp>
        <p:nvGrpSpPr>
          <p:cNvPr id="94" name="Group 93" descr="Box containing VMs in Azure">
            <a:extLst>
              <a:ext uri="{FF2B5EF4-FFF2-40B4-BE49-F238E27FC236}">
                <a16:creationId xmlns:a16="http://schemas.microsoft.com/office/drawing/2014/main" id="{D6E531A3-1737-49B1-9D94-A3BD1E47A7C3}"/>
              </a:ext>
            </a:extLst>
          </p:cNvPr>
          <p:cNvGrpSpPr/>
          <p:nvPr/>
        </p:nvGrpSpPr>
        <p:grpSpPr>
          <a:xfrm>
            <a:off x="9384866" y="936029"/>
            <a:ext cx="2266744" cy="1530055"/>
            <a:chOff x="8827644" y="-394429"/>
            <a:chExt cx="2553341" cy="1731847"/>
          </a:xfrm>
        </p:grpSpPr>
        <p:sp>
          <p:nvSpPr>
            <p:cNvPr id="77" name="Rounded Rectangle 204">
              <a:extLst>
                <a:ext uri="{FF2B5EF4-FFF2-40B4-BE49-F238E27FC236}">
                  <a16:creationId xmlns:a16="http://schemas.microsoft.com/office/drawing/2014/main" id="{73085141-9FAF-4C6D-99AF-F3AF0193E466}"/>
                </a:ext>
              </a:extLst>
            </p:cNvPr>
            <p:cNvSpPr/>
            <p:nvPr/>
          </p:nvSpPr>
          <p:spPr bwMode="auto">
            <a:xfrm>
              <a:off x="8827644" y="-394429"/>
              <a:ext cx="2553341" cy="1731847"/>
            </a:xfrm>
            <a:prstGeom prst="roundRect">
              <a:avLst/>
            </a:prstGeom>
            <a:solidFill>
              <a:schemeClr val="accent1">
                <a:alpha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sng" strike="noStrike" kern="1200" cap="none" spc="0" normalizeH="0" baseline="0" noProof="0">
                <a:ln>
                  <a:noFill/>
                </a:ln>
                <a:solidFill>
                  <a:srgbClr val="0078D4"/>
                </a:solidFill>
                <a:effectLst/>
                <a:uLnTx/>
                <a:uFillTx/>
                <a:latin typeface="Segoe UI"/>
                <a:ea typeface="+mn-ea"/>
                <a:cs typeface="+mn-cs"/>
              </a:endParaRPr>
            </a:p>
          </p:txBody>
        </p:sp>
        <p:sp>
          <p:nvSpPr>
            <p:cNvPr id="21" name="Freeform 38">
              <a:extLst>
                <a:ext uri="{FF2B5EF4-FFF2-40B4-BE49-F238E27FC236}">
                  <a16:creationId xmlns:a16="http://schemas.microsoft.com/office/drawing/2014/main" id="{6311027F-3417-4235-B94C-0F468E2BEB0D}"/>
                </a:ext>
              </a:extLst>
            </p:cNvPr>
            <p:cNvSpPr>
              <a:spLocks/>
            </p:cNvSpPr>
            <p:nvPr/>
          </p:nvSpPr>
          <p:spPr bwMode="auto">
            <a:xfrm>
              <a:off x="9073688" y="-252359"/>
              <a:ext cx="2016507" cy="105420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a:solidFill>
                <a:schemeClr val="tx1">
                  <a:lumMod val="25000"/>
                  <a:lumOff val="75000"/>
                </a:schemeClr>
              </a:solidFill>
            </a:ln>
          </p:spPr>
          <p:txBody>
            <a:bodyPr vert="horz" wrap="square" lIns="91401" tIns="45700" rIns="91401" bIns="45700" numCol="1" anchor="t" anchorCtr="0" compatLnSpc="1">
              <a:prstTxWarp prst="textNoShape">
                <a:avLst/>
              </a:prstTxWarp>
            </a:bodyPr>
            <a:lstStyle/>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30" name="Picture 2" descr="https://azure.microsoft.com/svghandler/preview/?width=600&amp;amp;height=315">
              <a:extLst>
                <a:ext uri="{FF2B5EF4-FFF2-40B4-BE49-F238E27FC236}">
                  <a16:creationId xmlns:a16="http://schemas.microsoft.com/office/drawing/2014/main" id="{6215ADB0-62EA-B04F-B4DF-36744186C11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689280" y="-78493"/>
              <a:ext cx="913537" cy="718648"/>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89" name="TextBox 188">
              <a:extLst>
                <a:ext uri="{FF2B5EF4-FFF2-40B4-BE49-F238E27FC236}">
                  <a16:creationId xmlns:a16="http://schemas.microsoft.com/office/drawing/2014/main" id="{3F283869-CA5D-934F-B06C-D7A492C72B5E}"/>
                </a:ext>
              </a:extLst>
            </p:cNvPr>
            <p:cNvSpPr txBox="1"/>
            <p:nvPr/>
          </p:nvSpPr>
          <p:spPr>
            <a:xfrm>
              <a:off x="9482610" y="1007338"/>
              <a:ext cx="1433595" cy="2090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VMs in Azure</a:t>
              </a:r>
            </a:p>
          </p:txBody>
        </p:sp>
      </p:grpSp>
      <p:sp>
        <p:nvSpPr>
          <p:cNvPr id="169" name="TextBox 168">
            <a:extLst>
              <a:ext uri="{FF2B5EF4-FFF2-40B4-BE49-F238E27FC236}">
                <a16:creationId xmlns:a16="http://schemas.microsoft.com/office/drawing/2014/main" id="{E97EA2EF-C26F-D643-8053-DE15FA9B2CD2}"/>
              </a:ext>
            </a:extLst>
          </p:cNvPr>
          <p:cNvSpPr txBox="1"/>
          <p:nvPr/>
        </p:nvSpPr>
        <p:spPr>
          <a:xfrm>
            <a:off x="9853109" y="4620348"/>
            <a:ext cx="1577750"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rPr>
              <a:t>VMs in AWS / GCP </a:t>
            </a:r>
          </a:p>
        </p:txBody>
      </p:sp>
      <p:sp>
        <p:nvSpPr>
          <p:cNvPr id="209" name="Freeform: Shape 208">
            <a:extLst>
              <a:ext uri="{FF2B5EF4-FFF2-40B4-BE49-F238E27FC236}">
                <a16:creationId xmlns:a16="http://schemas.microsoft.com/office/drawing/2014/main" id="{C41889AB-9774-4512-A336-F9363FF7D94D}"/>
              </a:ext>
              <a:ext uri="{C183D7F6-B498-43B3-948B-1728B52AA6E4}">
                <adec:decorative xmlns:adec="http://schemas.microsoft.com/office/drawing/2017/decorative" val="1"/>
              </a:ext>
            </a:extLst>
          </p:cNvPr>
          <p:cNvSpPr/>
          <p:nvPr/>
        </p:nvSpPr>
        <p:spPr bwMode="auto">
          <a:xfrm>
            <a:off x="1897039" y="2114055"/>
            <a:ext cx="7287904" cy="3802001"/>
          </a:xfrm>
          <a:custGeom>
            <a:avLst/>
            <a:gdLst>
              <a:gd name="connsiteX0" fmla="*/ 0 w 7287904"/>
              <a:gd name="connsiteY0" fmla="*/ 1175055 h 3802001"/>
              <a:gd name="connsiteX1" fmla="*/ 2533934 w 7287904"/>
              <a:gd name="connsiteY1" fmla="*/ 74136 h 3802001"/>
              <a:gd name="connsiteX2" fmla="*/ 4312692 w 7287904"/>
              <a:gd name="connsiteY2" fmla="*/ 269754 h 3802001"/>
              <a:gd name="connsiteX3" fmla="*/ 5154304 w 7287904"/>
              <a:gd name="connsiteY3" fmla="*/ 1634530 h 3802001"/>
              <a:gd name="connsiteX4" fmla="*/ 5727510 w 7287904"/>
              <a:gd name="connsiteY4" fmla="*/ 3677145 h 3802001"/>
              <a:gd name="connsiteX5" fmla="*/ 7210567 w 7287904"/>
              <a:gd name="connsiteY5" fmla="*/ 3522470 h 3802001"/>
              <a:gd name="connsiteX6" fmla="*/ 7287904 w 7287904"/>
              <a:gd name="connsiteY6" fmla="*/ 3062996 h 380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7904" h="3802001">
                <a:moveTo>
                  <a:pt x="0" y="1175055"/>
                </a:moveTo>
                <a:cubicBezTo>
                  <a:pt x="907576" y="700037"/>
                  <a:pt x="1815152" y="225019"/>
                  <a:pt x="2533934" y="74136"/>
                </a:cubicBezTo>
                <a:cubicBezTo>
                  <a:pt x="3252716" y="-76748"/>
                  <a:pt x="3875964" y="9688"/>
                  <a:pt x="4312692" y="269754"/>
                </a:cubicBezTo>
                <a:cubicBezTo>
                  <a:pt x="4749420" y="529820"/>
                  <a:pt x="4918501" y="1066632"/>
                  <a:pt x="5154304" y="1634530"/>
                </a:cubicBezTo>
                <a:cubicBezTo>
                  <a:pt x="5390107" y="2202428"/>
                  <a:pt x="5384800" y="3362488"/>
                  <a:pt x="5727510" y="3677145"/>
                </a:cubicBezTo>
                <a:cubicBezTo>
                  <a:pt x="6070220" y="3991802"/>
                  <a:pt x="6950501" y="3624828"/>
                  <a:pt x="7210567" y="3522470"/>
                </a:cubicBezTo>
                <a:cubicBezTo>
                  <a:pt x="7210567" y="3522470"/>
                  <a:pt x="7036179" y="3228286"/>
                  <a:pt x="7287904" y="3062996"/>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58D4B1C2-44A6-4CA1-8402-B0B129102DE9}"/>
              </a:ext>
              <a:ext uri="{C183D7F6-B498-43B3-948B-1728B52AA6E4}">
                <adec:decorative xmlns:adec="http://schemas.microsoft.com/office/drawing/2017/decorative" val="1"/>
              </a:ext>
            </a:extLst>
          </p:cNvPr>
          <p:cNvSpPr/>
          <p:nvPr/>
        </p:nvSpPr>
        <p:spPr bwMode="auto">
          <a:xfrm>
            <a:off x="1940312" y="2366509"/>
            <a:ext cx="5727267" cy="2843341"/>
          </a:xfrm>
          <a:custGeom>
            <a:avLst/>
            <a:gdLst>
              <a:gd name="connsiteX0" fmla="*/ 0 w 5727267"/>
              <a:gd name="connsiteY0" fmla="*/ 898568 h 2843341"/>
              <a:gd name="connsiteX1" fmla="*/ 2573702 w 5727267"/>
              <a:gd name="connsiteY1" fmla="*/ 55536 h 2843341"/>
              <a:gd name="connsiteX2" fmla="*/ 4241924 w 5727267"/>
              <a:gd name="connsiteY2" fmla="*/ 198271 h 2843341"/>
              <a:gd name="connsiteX3" fmla="*/ 5107259 w 5727267"/>
              <a:gd name="connsiteY3" fmla="*/ 1152816 h 2843341"/>
              <a:gd name="connsiteX4" fmla="*/ 5307981 w 5727267"/>
              <a:gd name="connsiteY4" fmla="*/ 2285780 h 2843341"/>
              <a:gd name="connsiteX5" fmla="*/ 5473019 w 5727267"/>
              <a:gd name="connsiteY5" fmla="*/ 2647079 h 2843341"/>
              <a:gd name="connsiteX6" fmla="*/ 5727267 w 5727267"/>
              <a:gd name="connsiteY6" fmla="*/ 2843341 h 28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27267" h="2843341">
                <a:moveTo>
                  <a:pt x="0" y="898568"/>
                </a:moveTo>
                <a:cubicBezTo>
                  <a:pt x="933357" y="535410"/>
                  <a:pt x="1866715" y="172252"/>
                  <a:pt x="2573702" y="55536"/>
                </a:cubicBezTo>
                <a:cubicBezTo>
                  <a:pt x="3280689" y="-61180"/>
                  <a:pt x="3819665" y="15391"/>
                  <a:pt x="4241924" y="198271"/>
                </a:cubicBezTo>
                <a:cubicBezTo>
                  <a:pt x="4664183" y="381151"/>
                  <a:pt x="4929583" y="804898"/>
                  <a:pt x="5107259" y="1152816"/>
                </a:cubicBezTo>
                <a:cubicBezTo>
                  <a:pt x="5284935" y="1500734"/>
                  <a:pt x="5247021" y="2036736"/>
                  <a:pt x="5307981" y="2285780"/>
                </a:cubicBezTo>
                <a:cubicBezTo>
                  <a:pt x="5368941" y="2534824"/>
                  <a:pt x="5403138" y="2554152"/>
                  <a:pt x="5473019" y="2647079"/>
                </a:cubicBezTo>
                <a:cubicBezTo>
                  <a:pt x="5542900" y="2740006"/>
                  <a:pt x="5632853" y="2808401"/>
                  <a:pt x="5727267" y="2843341"/>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03A11130-6FD0-4BF4-9501-5796A1A96D5F}"/>
              </a:ext>
              <a:ext uri="{C183D7F6-B498-43B3-948B-1728B52AA6E4}">
                <adec:decorative xmlns:adec="http://schemas.microsoft.com/office/drawing/2017/decorative" val="1"/>
              </a:ext>
            </a:extLst>
          </p:cNvPr>
          <p:cNvSpPr/>
          <p:nvPr/>
        </p:nvSpPr>
        <p:spPr bwMode="auto">
          <a:xfrm>
            <a:off x="1984917" y="2382776"/>
            <a:ext cx="7399949" cy="3364595"/>
          </a:xfrm>
          <a:custGeom>
            <a:avLst/>
            <a:gdLst>
              <a:gd name="connsiteX0" fmla="*/ 0 w 7399949"/>
              <a:gd name="connsiteY0" fmla="*/ 882301 h 3364595"/>
              <a:gd name="connsiteX1" fmla="*/ 2426505 w 7399949"/>
              <a:gd name="connsiteY1" fmla="*/ 48190 h 3364595"/>
              <a:gd name="connsiteX2" fmla="*/ 4130412 w 7399949"/>
              <a:gd name="connsiteY2" fmla="*/ 182004 h 3364595"/>
              <a:gd name="connsiteX3" fmla="*/ 4844090 w 7399949"/>
              <a:gd name="connsiteY3" fmla="*/ 859999 h 3364595"/>
              <a:gd name="connsiteX4" fmla="*/ 5004667 w 7399949"/>
              <a:gd name="connsiteY4" fmla="*/ 2019725 h 3364595"/>
              <a:gd name="connsiteX5" fmla="*/ 5035891 w 7399949"/>
              <a:gd name="connsiteY5" fmla="*/ 3009954 h 3364595"/>
              <a:gd name="connsiteX6" fmla="*/ 5571149 w 7399949"/>
              <a:gd name="connsiteY6" fmla="*/ 3357872 h 3364595"/>
              <a:gd name="connsiteX7" fmla="*/ 7399949 w 7399949"/>
              <a:gd name="connsiteY7" fmla="*/ 3273123 h 336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9949" h="3364595">
                <a:moveTo>
                  <a:pt x="0" y="882301"/>
                </a:moveTo>
                <a:cubicBezTo>
                  <a:pt x="869051" y="523603"/>
                  <a:pt x="1738103" y="164906"/>
                  <a:pt x="2426505" y="48190"/>
                </a:cubicBezTo>
                <a:cubicBezTo>
                  <a:pt x="3114907" y="-68526"/>
                  <a:pt x="3727481" y="46702"/>
                  <a:pt x="4130412" y="182004"/>
                </a:cubicBezTo>
                <a:cubicBezTo>
                  <a:pt x="4533343" y="317306"/>
                  <a:pt x="4698381" y="553712"/>
                  <a:pt x="4844090" y="859999"/>
                </a:cubicBezTo>
                <a:cubicBezTo>
                  <a:pt x="4989799" y="1166286"/>
                  <a:pt x="4972700" y="1661399"/>
                  <a:pt x="5004667" y="2019725"/>
                </a:cubicBezTo>
                <a:cubicBezTo>
                  <a:pt x="5036634" y="2378051"/>
                  <a:pt x="4941477" y="2786930"/>
                  <a:pt x="5035891" y="3009954"/>
                </a:cubicBezTo>
                <a:cubicBezTo>
                  <a:pt x="5130305" y="3232978"/>
                  <a:pt x="5177139" y="3314011"/>
                  <a:pt x="5571149" y="3357872"/>
                </a:cubicBezTo>
                <a:cubicBezTo>
                  <a:pt x="5965159" y="3401734"/>
                  <a:pt x="7377647" y="3214393"/>
                  <a:pt x="7399949" y="3273123"/>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24E4CE15-BA5B-48E5-8873-3D41F37CEC77}"/>
              </a:ext>
              <a:ext uri="{C183D7F6-B498-43B3-948B-1728B52AA6E4}">
                <adec:decorative xmlns:adec="http://schemas.microsoft.com/office/drawing/2017/decorative" val="1"/>
              </a:ext>
            </a:extLst>
          </p:cNvPr>
          <p:cNvSpPr/>
          <p:nvPr/>
        </p:nvSpPr>
        <p:spPr bwMode="auto">
          <a:xfrm>
            <a:off x="1878349" y="2413103"/>
            <a:ext cx="5022443" cy="1699445"/>
          </a:xfrm>
          <a:custGeom>
            <a:avLst/>
            <a:gdLst>
              <a:gd name="connsiteX0" fmla="*/ 0 w 5022443"/>
              <a:gd name="connsiteY0" fmla="*/ 884142 h 1699445"/>
              <a:gd name="connsiteX1" fmla="*/ 2576536 w 5022443"/>
              <a:gd name="connsiteY1" fmla="*/ 37309 h 1699445"/>
              <a:gd name="connsiteX2" fmla="*/ 4450380 w 5022443"/>
              <a:gd name="connsiteY2" fmla="*/ 307575 h 1699445"/>
              <a:gd name="connsiteX3" fmla="*/ 5022443 w 5022443"/>
              <a:gd name="connsiteY3" fmla="*/ 1699445 h 1699445"/>
            </a:gdLst>
            <a:ahLst/>
            <a:cxnLst>
              <a:cxn ang="0">
                <a:pos x="connsiteX0" y="connsiteY0"/>
              </a:cxn>
              <a:cxn ang="0">
                <a:pos x="connsiteX1" y="connsiteY1"/>
              </a:cxn>
              <a:cxn ang="0">
                <a:pos x="connsiteX2" y="connsiteY2"/>
              </a:cxn>
              <a:cxn ang="0">
                <a:pos x="connsiteX3" y="connsiteY3"/>
              </a:cxn>
            </a:cxnLst>
            <a:rect l="l" t="t" r="r" b="b"/>
            <a:pathLst>
              <a:path w="5022443" h="1699445">
                <a:moveTo>
                  <a:pt x="0" y="884142"/>
                </a:moveTo>
                <a:cubicBezTo>
                  <a:pt x="917403" y="508772"/>
                  <a:pt x="1834806" y="133403"/>
                  <a:pt x="2576536" y="37309"/>
                </a:cubicBezTo>
                <a:cubicBezTo>
                  <a:pt x="3318266" y="-58785"/>
                  <a:pt x="4042729" y="30552"/>
                  <a:pt x="4450380" y="307575"/>
                </a:cubicBezTo>
                <a:cubicBezTo>
                  <a:pt x="4858031" y="584598"/>
                  <a:pt x="4820494" y="1355607"/>
                  <a:pt x="5022443" y="1699445"/>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FCD738E3-AAA6-450A-95FF-D5AB1209A7FF}"/>
              </a:ext>
              <a:ext uri="{C183D7F6-B498-43B3-948B-1728B52AA6E4}">
                <adec:decorative xmlns:adec="http://schemas.microsoft.com/office/drawing/2017/decorative" val="1"/>
              </a:ext>
            </a:extLst>
          </p:cNvPr>
          <p:cNvSpPr/>
          <p:nvPr/>
        </p:nvSpPr>
        <p:spPr bwMode="auto">
          <a:xfrm>
            <a:off x="1981951" y="2368458"/>
            <a:ext cx="7427811" cy="3307059"/>
          </a:xfrm>
          <a:custGeom>
            <a:avLst/>
            <a:gdLst>
              <a:gd name="connsiteX0" fmla="*/ 0 w 7427811"/>
              <a:gd name="connsiteY0" fmla="*/ 879239 h 3307059"/>
              <a:gd name="connsiteX1" fmla="*/ 2495456 w 7427811"/>
              <a:gd name="connsiteY1" fmla="*/ 45918 h 3307059"/>
              <a:gd name="connsiteX2" fmla="*/ 4590017 w 7427811"/>
              <a:gd name="connsiteY2" fmla="*/ 415282 h 3307059"/>
              <a:gd name="connsiteX3" fmla="*/ 5216134 w 7427811"/>
              <a:gd name="connsiteY3" fmla="*/ 2942269 h 3307059"/>
              <a:gd name="connsiteX4" fmla="*/ 7427811 w 7427811"/>
              <a:gd name="connsiteY4" fmla="*/ 3275597 h 3307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7811" h="3307059">
                <a:moveTo>
                  <a:pt x="0" y="879239"/>
                </a:moveTo>
                <a:cubicBezTo>
                  <a:pt x="865226" y="501241"/>
                  <a:pt x="1730453" y="123244"/>
                  <a:pt x="2495456" y="45918"/>
                </a:cubicBezTo>
                <a:cubicBezTo>
                  <a:pt x="3260459" y="-31408"/>
                  <a:pt x="4136571" y="-67443"/>
                  <a:pt x="4590017" y="415282"/>
                </a:cubicBezTo>
                <a:cubicBezTo>
                  <a:pt x="5043463" y="898007"/>
                  <a:pt x="4743168" y="2465550"/>
                  <a:pt x="5216134" y="2942269"/>
                </a:cubicBezTo>
                <a:cubicBezTo>
                  <a:pt x="5689100" y="3418988"/>
                  <a:pt x="7035175" y="3301122"/>
                  <a:pt x="7427811" y="3275597"/>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A80C141F-39FB-47DC-9F64-1F8E228D268A}"/>
              </a:ext>
              <a:ext uri="{C183D7F6-B498-43B3-948B-1728B52AA6E4}">
                <adec:decorative xmlns:adec="http://schemas.microsoft.com/office/drawing/2017/decorative" val="1"/>
              </a:ext>
            </a:extLst>
          </p:cNvPr>
          <p:cNvSpPr/>
          <p:nvPr/>
        </p:nvSpPr>
        <p:spPr bwMode="auto">
          <a:xfrm rot="20980069">
            <a:off x="6241054" y="2087204"/>
            <a:ext cx="3138497" cy="526053"/>
          </a:xfrm>
          <a:custGeom>
            <a:avLst/>
            <a:gdLst>
              <a:gd name="connsiteX0" fmla="*/ 0 w 2797253"/>
              <a:gd name="connsiteY0" fmla="*/ 0 h 1144360"/>
              <a:gd name="connsiteX1" fmla="*/ 450444 w 2797253"/>
              <a:gd name="connsiteY1" fmla="*/ 954940 h 1144360"/>
              <a:gd name="connsiteX2" fmla="*/ 1373852 w 2797253"/>
              <a:gd name="connsiteY2" fmla="*/ 1144126 h 1144360"/>
              <a:gd name="connsiteX3" fmla="*/ 2797253 w 2797253"/>
              <a:gd name="connsiteY3" fmla="*/ 945931 h 1144360"/>
            </a:gdLst>
            <a:ahLst/>
            <a:cxnLst>
              <a:cxn ang="0">
                <a:pos x="connsiteX0" y="connsiteY0"/>
              </a:cxn>
              <a:cxn ang="0">
                <a:pos x="connsiteX1" y="connsiteY1"/>
              </a:cxn>
              <a:cxn ang="0">
                <a:pos x="connsiteX2" y="connsiteY2"/>
              </a:cxn>
              <a:cxn ang="0">
                <a:pos x="connsiteX3" y="connsiteY3"/>
              </a:cxn>
            </a:cxnLst>
            <a:rect l="l" t="t" r="r" b="b"/>
            <a:pathLst>
              <a:path w="2797253" h="1144360">
                <a:moveTo>
                  <a:pt x="0" y="0"/>
                </a:moveTo>
                <a:cubicBezTo>
                  <a:pt x="110734" y="382126"/>
                  <a:pt x="221469" y="764252"/>
                  <a:pt x="450444" y="954940"/>
                </a:cubicBezTo>
                <a:cubicBezTo>
                  <a:pt x="679419" y="1145628"/>
                  <a:pt x="982717" y="1145627"/>
                  <a:pt x="1373852" y="1144126"/>
                </a:cubicBezTo>
                <a:cubicBezTo>
                  <a:pt x="1764987" y="1142625"/>
                  <a:pt x="2281120" y="1044278"/>
                  <a:pt x="2797253" y="945931"/>
                </a:cubicBezTo>
              </a:path>
            </a:pathLst>
          </a:custGeom>
          <a:noFill/>
          <a:ln>
            <a:solidFill>
              <a:srgbClr val="005698"/>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64" name="Straight Connector 63">
            <a:extLst>
              <a:ext uri="{FF2B5EF4-FFF2-40B4-BE49-F238E27FC236}">
                <a16:creationId xmlns:a16="http://schemas.microsoft.com/office/drawing/2014/main" id="{0F709CB6-5F42-48FF-8C66-9EB77E895CA0}"/>
              </a:ext>
              <a:ext uri="{C183D7F6-B498-43B3-948B-1728B52AA6E4}">
                <adec:decorative xmlns:adec="http://schemas.microsoft.com/office/drawing/2017/decorative" val="1"/>
              </a:ext>
            </a:extLst>
          </p:cNvPr>
          <p:cNvCxnSpPr>
            <a:cxnSpLocks/>
          </p:cNvCxnSpPr>
          <p:nvPr/>
        </p:nvCxnSpPr>
        <p:spPr>
          <a:xfrm>
            <a:off x="2587149" y="4294764"/>
            <a:ext cx="1557884" cy="0"/>
          </a:xfrm>
          <a:prstGeom prst="line">
            <a:avLst/>
          </a:prstGeom>
          <a:ln w="19050">
            <a:solidFill>
              <a:schemeClr val="bg2">
                <a:lumMod val="25000"/>
              </a:schemeClr>
            </a:solidFill>
            <a:prstDash val="sysDot"/>
            <a:headEnd type="triangle" w="lg" len="med"/>
            <a:tailEnd type="none" w="med" len="med"/>
          </a:ln>
        </p:spPr>
        <p:style>
          <a:lnRef idx="1">
            <a:schemeClr val="accent1"/>
          </a:lnRef>
          <a:fillRef idx="0">
            <a:schemeClr val="accent1"/>
          </a:fillRef>
          <a:effectRef idx="0">
            <a:schemeClr val="accent1"/>
          </a:effectRef>
          <a:fontRef idx="minor">
            <a:schemeClr val="tx1"/>
          </a:fontRef>
        </p:style>
      </p:cxnSp>
      <p:pic>
        <p:nvPicPr>
          <p:cNvPr id="3" name="Graphic 2" descr="Azure AD logo">
            <a:extLst>
              <a:ext uri="{FF2B5EF4-FFF2-40B4-BE49-F238E27FC236}">
                <a16:creationId xmlns:a16="http://schemas.microsoft.com/office/drawing/2014/main" id="{DE9E6C2F-07B5-416A-937F-CAF50D88BE3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006495" y="3317237"/>
            <a:ext cx="1592992" cy="1592990"/>
          </a:xfrm>
          <a:prstGeom prst="rect">
            <a:avLst/>
          </a:prstGeom>
        </p:spPr>
      </p:pic>
      <p:pic>
        <p:nvPicPr>
          <p:cNvPr id="102" name="Picture 101">
            <a:extLst>
              <a:ext uri="{FF2B5EF4-FFF2-40B4-BE49-F238E27FC236}">
                <a16:creationId xmlns:a16="http://schemas.microsoft.com/office/drawing/2014/main" id="{1BFBE0AF-F205-472A-B73F-739A210AB427}"/>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9748822" y="2097755"/>
            <a:ext cx="261884" cy="312246"/>
          </a:xfrm>
          <a:prstGeom prst="rect">
            <a:avLst/>
          </a:prstGeom>
        </p:spPr>
      </p:pic>
      <p:sp>
        <p:nvSpPr>
          <p:cNvPr id="29" name="Freeform 15" descr="Windows icon">
            <a:extLst>
              <a:ext uri="{FF2B5EF4-FFF2-40B4-BE49-F238E27FC236}">
                <a16:creationId xmlns:a16="http://schemas.microsoft.com/office/drawing/2014/main" id="{0FDFB074-31DF-4341-BE57-2A8623AE29BC}"/>
              </a:ext>
            </a:extLst>
          </p:cNvPr>
          <p:cNvSpPr>
            <a:spLocks noChangeAspect="1" noEditPoints="1"/>
          </p:cNvSpPr>
          <p:nvPr/>
        </p:nvSpPr>
        <p:spPr bwMode="black">
          <a:xfrm>
            <a:off x="1280959" y="4900392"/>
            <a:ext cx="440840" cy="43905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91414" tIns="45706" rIns="91414" bIns="45706"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pic>
        <p:nvPicPr>
          <p:cNvPr id="32" name="Picture 31">
            <a:extLst>
              <a:ext uri="{FF2B5EF4-FFF2-40B4-BE49-F238E27FC236}">
                <a16:creationId xmlns:a16="http://schemas.microsoft.com/office/drawing/2014/main" id="{8EDA04B3-5C10-49BE-90CB-4CFFAE3D2EDE}"/>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9683614" y="4464225"/>
            <a:ext cx="261884" cy="312246"/>
          </a:xfrm>
          <a:prstGeom prst="rect">
            <a:avLst/>
          </a:prstGeom>
        </p:spPr>
      </p:pic>
      <p:pic>
        <p:nvPicPr>
          <p:cNvPr id="33" name="Picture 32">
            <a:extLst>
              <a:ext uri="{FF2B5EF4-FFF2-40B4-BE49-F238E27FC236}">
                <a16:creationId xmlns:a16="http://schemas.microsoft.com/office/drawing/2014/main" id="{DB8F2D96-C0FA-4EC6-A259-88748C7C38D6}"/>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9673470" y="6031266"/>
            <a:ext cx="261884" cy="312246"/>
          </a:xfrm>
          <a:prstGeom prst="rect">
            <a:avLst/>
          </a:prstGeom>
        </p:spPr>
      </p:pic>
      <p:sp>
        <p:nvSpPr>
          <p:cNvPr id="110" name="TextBox 109">
            <a:extLst>
              <a:ext uri="{FF2B5EF4-FFF2-40B4-BE49-F238E27FC236}">
                <a16:creationId xmlns:a16="http://schemas.microsoft.com/office/drawing/2014/main" id="{75373F79-1966-45DB-BB52-D953CEF0A0F7}"/>
              </a:ext>
            </a:extLst>
          </p:cNvPr>
          <p:cNvSpPr txBox="1"/>
          <p:nvPr/>
        </p:nvSpPr>
        <p:spPr>
          <a:xfrm>
            <a:off x="5125187" y="3568842"/>
            <a:ext cx="1331041" cy="61555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Privileged Identity Manager assigns eligible RBAC VM access roles</a:t>
            </a:r>
          </a:p>
        </p:txBody>
      </p:sp>
      <p:grpSp>
        <p:nvGrpSpPr>
          <p:cNvPr id="76" name="Group 75">
            <a:extLst>
              <a:ext uri="{FF2B5EF4-FFF2-40B4-BE49-F238E27FC236}">
                <a16:creationId xmlns:a16="http://schemas.microsoft.com/office/drawing/2014/main" id="{1CA73911-4891-4136-BB7A-DC5BF56C62FC}"/>
              </a:ext>
              <a:ext uri="{C183D7F6-B498-43B3-948B-1728B52AA6E4}">
                <adec:decorative xmlns:adec="http://schemas.microsoft.com/office/drawing/2017/decorative" val="1"/>
              </a:ext>
            </a:extLst>
          </p:cNvPr>
          <p:cNvGrpSpPr/>
          <p:nvPr/>
        </p:nvGrpSpPr>
        <p:grpSpPr>
          <a:xfrm>
            <a:off x="5616832" y="4214459"/>
            <a:ext cx="466967" cy="538187"/>
            <a:chOff x="6824505" y="3098032"/>
            <a:chExt cx="888278" cy="940432"/>
          </a:xfrm>
        </p:grpSpPr>
        <p:pic>
          <p:nvPicPr>
            <p:cNvPr id="83" name="Picture 82">
              <a:extLst>
                <a:ext uri="{FF2B5EF4-FFF2-40B4-BE49-F238E27FC236}">
                  <a16:creationId xmlns:a16="http://schemas.microsoft.com/office/drawing/2014/main" id="{4BB46C52-924C-4AC4-8727-5374F5823B1F}"/>
                </a:ext>
              </a:extLst>
            </p:cNvPr>
            <p:cNvPicPr>
              <a:picLocks noChangeAspect="1"/>
            </p:cNvPicPr>
            <p:nvPr/>
          </p:nvPicPr>
          <p:blipFill>
            <a:blip r:embed="rId19"/>
            <a:stretch>
              <a:fillRect/>
            </a:stretch>
          </p:blipFill>
          <p:spPr>
            <a:xfrm>
              <a:off x="6824505" y="3098032"/>
              <a:ext cx="752090" cy="752090"/>
            </a:xfrm>
            <a:prstGeom prst="rect">
              <a:avLst/>
            </a:prstGeom>
          </p:spPr>
        </p:pic>
        <p:grpSp>
          <p:nvGrpSpPr>
            <p:cNvPr id="84" name="Group 83">
              <a:extLst>
                <a:ext uri="{FF2B5EF4-FFF2-40B4-BE49-F238E27FC236}">
                  <a16:creationId xmlns:a16="http://schemas.microsoft.com/office/drawing/2014/main" id="{92613BAF-EF81-471C-B99A-37BD73266E35}"/>
                </a:ext>
              </a:extLst>
            </p:cNvPr>
            <p:cNvGrpSpPr/>
            <p:nvPr/>
          </p:nvGrpSpPr>
          <p:grpSpPr>
            <a:xfrm>
              <a:off x="7246698" y="3563761"/>
              <a:ext cx="466085" cy="474703"/>
              <a:chOff x="7246698" y="3563761"/>
              <a:chExt cx="466085" cy="474703"/>
            </a:xfrm>
          </p:grpSpPr>
          <p:sp>
            <p:nvSpPr>
              <p:cNvPr id="85" name="Oval 84">
                <a:extLst>
                  <a:ext uri="{FF2B5EF4-FFF2-40B4-BE49-F238E27FC236}">
                    <a16:creationId xmlns:a16="http://schemas.microsoft.com/office/drawing/2014/main" id="{A2AFA398-E8FB-41A6-835A-D00532FE5CDE}"/>
                  </a:ext>
                </a:extLst>
              </p:cNvPr>
              <p:cNvSpPr/>
              <p:nvPr/>
            </p:nvSpPr>
            <p:spPr bwMode="auto">
              <a:xfrm>
                <a:off x="7246698" y="3563761"/>
                <a:ext cx="454568" cy="45456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6" name="Picture 85">
                <a:extLst>
                  <a:ext uri="{FF2B5EF4-FFF2-40B4-BE49-F238E27FC236}">
                    <a16:creationId xmlns:a16="http://schemas.microsoft.com/office/drawing/2014/main" id="{4E95BF4B-2150-42DB-8CAB-5310A8F08D16}"/>
                  </a:ext>
                </a:extLst>
              </p:cNvPr>
              <p:cNvPicPr>
                <a:picLocks noChangeAspect="1"/>
              </p:cNvPicPr>
              <p:nvPr/>
            </p:nvPicPr>
            <p:blipFill>
              <a:blip r:embed="rId20"/>
              <a:stretch>
                <a:fillRect/>
              </a:stretch>
            </p:blipFill>
            <p:spPr>
              <a:xfrm>
                <a:off x="7306383" y="3632064"/>
                <a:ext cx="406400" cy="406400"/>
              </a:xfrm>
              <a:prstGeom prst="rect">
                <a:avLst/>
              </a:prstGeom>
            </p:spPr>
          </p:pic>
        </p:grpSp>
      </p:grpSp>
      <p:sp>
        <p:nvSpPr>
          <p:cNvPr id="88" name="check 3" title="Icon of a checkmark with a circle around it">
            <a:extLst>
              <a:ext uri="{FF2B5EF4-FFF2-40B4-BE49-F238E27FC236}">
                <a16:creationId xmlns:a16="http://schemas.microsoft.com/office/drawing/2014/main" id="{3984CB76-FAD8-4C41-8F2C-C48C0CA2907E}"/>
              </a:ext>
            </a:extLst>
          </p:cNvPr>
          <p:cNvSpPr>
            <a:spLocks noChangeAspect="1" noEditPoints="1"/>
          </p:cNvSpPr>
          <p:nvPr/>
        </p:nvSpPr>
        <p:spPr bwMode="auto">
          <a:xfrm>
            <a:off x="3851320" y="5166573"/>
            <a:ext cx="406620" cy="40426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905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latin typeface="Segoe UI"/>
              <a:ea typeface="+mn-ea"/>
              <a:cs typeface="+mn-cs"/>
            </a:endParaRPr>
          </a:p>
        </p:txBody>
      </p:sp>
      <p:sp>
        <p:nvSpPr>
          <p:cNvPr id="10" name="illegal" title="Icon of a circle with a diagonal line through it">
            <a:extLst>
              <a:ext uri="{FF2B5EF4-FFF2-40B4-BE49-F238E27FC236}">
                <a16:creationId xmlns:a16="http://schemas.microsoft.com/office/drawing/2014/main" id="{AE023CAB-AF05-48C6-A227-9F26EA98A71D}"/>
              </a:ext>
            </a:extLst>
          </p:cNvPr>
          <p:cNvSpPr>
            <a:spLocks noChangeAspect="1" noEditPoints="1"/>
          </p:cNvSpPr>
          <p:nvPr/>
        </p:nvSpPr>
        <p:spPr bwMode="auto">
          <a:xfrm>
            <a:off x="5325756" y="5157805"/>
            <a:ext cx="405373" cy="404262"/>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9050" cap="sq">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latin typeface="Segoe UI"/>
              <a:ea typeface="+mn-ea"/>
              <a:cs typeface="+mn-cs"/>
            </a:endParaRPr>
          </a:p>
        </p:txBody>
      </p:sp>
      <p:pic>
        <p:nvPicPr>
          <p:cNvPr id="100" name="Graphic 99" descr="Diploma with solid fill">
            <a:extLst>
              <a:ext uri="{FF2B5EF4-FFF2-40B4-BE49-F238E27FC236}">
                <a16:creationId xmlns:a16="http://schemas.microsoft.com/office/drawing/2014/main" id="{304F3D2B-5ACD-4FB6-969A-DF3A207B3D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156379">
            <a:off x="8912890" y="3898083"/>
            <a:ext cx="298415" cy="298415"/>
          </a:xfrm>
          <a:prstGeom prst="rect">
            <a:avLst/>
          </a:prstGeom>
        </p:spPr>
      </p:pic>
      <p:pic>
        <p:nvPicPr>
          <p:cNvPr id="101" name="Graphic 100" descr="Diploma with solid fill">
            <a:extLst>
              <a:ext uri="{FF2B5EF4-FFF2-40B4-BE49-F238E27FC236}">
                <a16:creationId xmlns:a16="http://schemas.microsoft.com/office/drawing/2014/main" id="{5FD71061-3BEA-4474-95F7-1B01784258FB}"/>
              </a:ext>
            </a:extLst>
          </p:cNvPr>
          <p:cNvPicPr>
            <a:picLocks noChangeAspect="1"/>
          </p:cNvPicPr>
          <p:nvPr/>
        </p:nvPicPr>
        <p:blipFill>
          <a:blip r:embed="rId4">
            <a:extLst>
              <a:ext uri="{96DAC541-7B7A-43D3-8B79-37D633B846F1}">
                <asvg:svgBlip xmlns:asvg="http://schemas.microsoft.com/office/drawing/2016/SVG/main" r:embed="rId21"/>
              </a:ext>
            </a:extLst>
          </a:blip>
          <a:stretch>
            <a:fillRect/>
          </a:stretch>
        </p:blipFill>
        <p:spPr>
          <a:xfrm rot="19876172">
            <a:off x="2697905" y="2424444"/>
            <a:ext cx="298415" cy="298415"/>
          </a:xfrm>
          <a:prstGeom prst="rect">
            <a:avLst/>
          </a:prstGeom>
        </p:spPr>
      </p:pic>
      <p:pic>
        <p:nvPicPr>
          <p:cNvPr id="26" name="Picture 25" descr="Linux icon">
            <a:extLst>
              <a:ext uri="{FF2B5EF4-FFF2-40B4-BE49-F238E27FC236}">
                <a16:creationId xmlns:a16="http://schemas.microsoft.com/office/drawing/2014/main" id="{358A65BF-8ACB-41C3-84E8-A95635CB0057}"/>
              </a:ext>
            </a:extLst>
          </p:cNvPr>
          <p:cNvPicPr>
            <a:picLocks noChangeAspect="1"/>
          </p:cNvPicPr>
          <p:nvPr/>
        </p:nvPicPr>
        <p:blipFill>
          <a:blip r:embed="rId18"/>
          <a:stretch>
            <a:fillRect/>
          </a:stretch>
        </p:blipFill>
        <p:spPr>
          <a:xfrm>
            <a:off x="791920" y="4889706"/>
            <a:ext cx="367872" cy="438616"/>
          </a:xfrm>
          <a:prstGeom prst="rect">
            <a:avLst/>
          </a:prstGeom>
        </p:spPr>
      </p:pic>
      <p:sp>
        <p:nvSpPr>
          <p:cNvPr id="9" name="TextBox 8">
            <a:extLst>
              <a:ext uri="{FF2B5EF4-FFF2-40B4-BE49-F238E27FC236}">
                <a16:creationId xmlns:a16="http://schemas.microsoft.com/office/drawing/2014/main" id="{925086F3-1CF4-B445-9FA3-2744189A6606}"/>
              </a:ext>
              <a:ext uri="{C183D7F6-B498-43B3-948B-1728B52AA6E4}">
                <adec:decorative xmlns:adec="http://schemas.microsoft.com/office/drawing/2017/decorative" val="1"/>
              </a:ext>
            </a:extLst>
          </p:cNvPr>
          <p:cNvSpPr txBox="1"/>
          <p:nvPr/>
        </p:nvSpPr>
        <p:spPr>
          <a:xfrm>
            <a:off x="3818238" y="1995616"/>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CEFED274-0F12-F84D-966D-137A4E54A782}"/>
              </a:ext>
            </a:extLst>
          </p:cNvPr>
          <p:cNvSpPr txBox="1"/>
          <p:nvPr/>
        </p:nvSpPr>
        <p:spPr>
          <a:xfrm rot="20860400">
            <a:off x="6604596" y="1955730"/>
            <a:ext cx="2408443" cy="547265"/>
          </a:xfrm>
          <a:prstGeom prst="rect">
            <a:avLst/>
          </a:prstGeom>
          <a:noFill/>
        </p:spPr>
        <p:txBody>
          <a:bodyPr wrap="square" lIns="0" tIns="0" rIns="0" bIns="0" rtlCol="0">
            <a:prstTxWarp prst="textArchDown">
              <a:avLst/>
            </a:prstTxWarp>
            <a:spAutoFit/>
          </a:bodyPr>
          <a:lstStyle/>
          <a:p>
            <a:pPr algn="ctr"/>
            <a:r>
              <a:rPr lang="en-US" sz="1050" b="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Generally Available</a:t>
            </a:r>
          </a:p>
        </p:txBody>
      </p:sp>
      <p:sp>
        <p:nvSpPr>
          <p:cNvPr id="20" name="TextBox 19">
            <a:extLst>
              <a:ext uri="{FF2B5EF4-FFF2-40B4-BE49-F238E27FC236}">
                <a16:creationId xmlns:a16="http://schemas.microsoft.com/office/drawing/2014/main" id="{9EE23F5C-5897-DB4B-8C52-8AA5F8A02B8F}"/>
              </a:ext>
            </a:extLst>
          </p:cNvPr>
          <p:cNvSpPr txBox="1"/>
          <p:nvPr/>
        </p:nvSpPr>
        <p:spPr>
          <a:xfrm rot="703818">
            <a:off x="6683228" y="4974276"/>
            <a:ext cx="2408443" cy="821581"/>
          </a:xfrm>
          <a:prstGeom prst="rect">
            <a:avLst/>
          </a:prstGeom>
          <a:noFill/>
        </p:spPr>
        <p:txBody>
          <a:bodyPr wrap="square" lIns="0" tIns="0" rIns="0" bIns="0" rtlCol="0">
            <a:prstTxWarp prst="textArchDown">
              <a:avLst/>
            </a:prstTxWarp>
            <a:spAutoFit/>
          </a:bodyPr>
          <a:lstStyle/>
          <a:p>
            <a:pPr algn="ctr"/>
            <a:r>
              <a:rPr lang="en-US" sz="1050" b="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Public Preview</a:t>
            </a:r>
          </a:p>
        </p:txBody>
      </p:sp>
      <p:sp>
        <p:nvSpPr>
          <p:cNvPr id="22" name="TextBox 21">
            <a:extLst>
              <a:ext uri="{FF2B5EF4-FFF2-40B4-BE49-F238E27FC236}">
                <a16:creationId xmlns:a16="http://schemas.microsoft.com/office/drawing/2014/main" id="{212FF11E-A3C7-D34A-AF99-832630493966}"/>
              </a:ext>
            </a:extLst>
          </p:cNvPr>
          <p:cNvSpPr txBox="1"/>
          <p:nvPr/>
        </p:nvSpPr>
        <p:spPr>
          <a:xfrm rot="1032534">
            <a:off x="6764568" y="2559234"/>
            <a:ext cx="1754453" cy="1611179"/>
          </a:xfrm>
          <a:prstGeom prst="rect">
            <a:avLst/>
          </a:prstGeom>
          <a:noFill/>
        </p:spPr>
        <p:txBody>
          <a:bodyPr wrap="square" lIns="0" tIns="0" rIns="0" bIns="0" rtlCol="0">
            <a:prstTxWarp prst="textArchDown">
              <a:avLst/>
            </a:prstTxWarp>
            <a:spAutoFit/>
          </a:bodyPr>
          <a:lstStyle/>
          <a:p>
            <a:pPr algn="ctr"/>
            <a:r>
              <a:rPr lang="en-US" sz="1050" b="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Public Preview</a:t>
            </a:r>
          </a:p>
        </p:txBody>
      </p:sp>
      <p:pic>
        <p:nvPicPr>
          <p:cNvPr id="73" name="Graphic 72" descr="Diploma with solid fill">
            <a:extLst>
              <a:ext uri="{FF2B5EF4-FFF2-40B4-BE49-F238E27FC236}">
                <a16:creationId xmlns:a16="http://schemas.microsoft.com/office/drawing/2014/main" id="{2AE89615-9C66-6A44-9436-0406F141E8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156379">
            <a:off x="8915057" y="2035752"/>
            <a:ext cx="298415" cy="298415"/>
          </a:xfrm>
          <a:prstGeom prst="rect">
            <a:avLst/>
          </a:prstGeom>
        </p:spPr>
      </p:pic>
      <p:pic>
        <p:nvPicPr>
          <p:cNvPr id="74" name="Graphic 73" descr="Diploma with solid fill">
            <a:extLst>
              <a:ext uri="{FF2B5EF4-FFF2-40B4-BE49-F238E27FC236}">
                <a16:creationId xmlns:a16="http://schemas.microsoft.com/office/drawing/2014/main" id="{9FD62479-73D3-7A49-93DA-9BFD43C72B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156379">
            <a:off x="8911306" y="5436046"/>
            <a:ext cx="298415" cy="298415"/>
          </a:xfrm>
          <a:prstGeom prst="rect">
            <a:avLst/>
          </a:prstGeom>
        </p:spPr>
      </p:pic>
    </p:spTree>
    <p:extLst>
      <p:ext uri="{BB962C8B-B14F-4D97-AF65-F5344CB8AC3E}">
        <p14:creationId xmlns:p14="http://schemas.microsoft.com/office/powerpoint/2010/main" val="3555817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dissolve">
                                      <p:cBhvr>
                                        <p:cTn id="10" dur="500"/>
                                        <p:tgtEl>
                                          <p:spTgt spid="40"/>
                                        </p:tgtEl>
                                      </p:cBhvr>
                                    </p:animEffect>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110"/>
                                        </p:tgtEl>
                                        <p:attrNameLst>
                                          <p:attrName>style.visibility</p:attrName>
                                        </p:attrNameLst>
                                      </p:cBhvr>
                                      <p:to>
                                        <p:strVal val="visible"/>
                                      </p:to>
                                    </p:set>
                                    <p:animEffect transition="in" filter="dissolve">
                                      <p:cBhvr>
                                        <p:cTn id="14" dur="500"/>
                                        <p:tgtEl>
                                          <p:spTgt spid="110"/>
                                        </p:tgtEl>
                                      </p:cBhvr>
                                    </p:animEffect>
                                  </p:childTnLst>
                                </p:cTn>
                              </p:par>
                              <p:par>
                                <p:cTn id="15" presetID="9" presetClass="entr" presetSubtype="0" fill="hold" nodeType="with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dissolve">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9"/>
                                        </p:tgtEl>
                                        <p:attrNameLst>
                                          <p:attrName>style.visibility</p:attrName>
                                        </p:attrNameLst>
                                      </p:cBhvr>
                                      <p:to>
                                        <p:strVal val="visible"/>
                                      </p:to>
                                    </p:set>
                                    <p:animEffect transition="in" filter="dissolve">
                                      <p:cBhvr>
                                        <p:cTn id="22" dur="500"/>
                                        <p:tgtEl>
                                          <p:spTgt spid="149"/>
                                        </p:tgtEl>
                                      </p:cBhvr>
                                    </p:animEffect>
                                  </p:childTnLst>
                                </p:cTn>
                              </p:par>
                              <p:par>
                                <p:cTn id="23" presetID="9"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dissolve">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dissolve">
                                      <p:cBhvr>
                                        <p:cTn id="30" dur="500"/>
                                        <p:tgtEl>
                                          <p:spTgt spid="101"/>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52"/>
                                        </p:tgtEl>
                                        <p:attrNameLst>
                                          <p:attrName>style.visibility</p:attrName>
                                        </p:attrNameLst>
                                      </p:cBhvr>
                                      <p:to>
                                        <p:strVal val="visible"/>
                                      </p:to>
                                    </p:set>
                                    <p:animEffect transition="in" filter="dissolve">
                                      <p:cBhvr>
                                        <p:cTn id="33" dur="500"/>
                                        <p:tgtEl>
                                          <p:spTgt spid="252"/>
                                        </p:tgtEl>
                                      </p:cBhvr>
                                    </p:animEffect>
                                  </p:childTnLst>
                                </p:cTn>
                              </p:par>
                              <p:par>
                                <p:cTn id="34" presetID="9" presetClass="entr" presetSubtype="0" fill="hold" nodeType="withEffect">
                                  <p:stCondLst>
                                    <p:cond delay="0"/>
                                  </p:stCondLst>
                                  <p:childTnLst>
                                    <p:set>
                                      <p:cBhvr>
                                        <p:cTn id="35" dur="1" fill="hold">
                                          <p:stCondLst>
                                            <p:cond delay="0"/>
                                          </p:stCondLst>
                                        </p:cTn>
                                        <p:tgtEl>
                                          <p:spTgt spid="100"/>
                                        </p:tgtEl>
                                        <p:attrNameLst>
                                          <p:attrName>style.visibility</p:attrName>
                                        </p:attrNameLst>
                                      </p:cBhvr>
                                      <p:to>
                                        <p:strVal val="visible"/>
                                      </p:to>
                                    </p:set>
                                    <p:animEffect transition="in" filter="dissolve">
                                      <p:cBhvr>
                                        <p:cTn id="36" dur="500"/>
                                        <p:tgtEl>
                                          <p:spTgt spid="100"/>
                                        </p:tgtEl>
                                      </p:cBhvr>
                                    </p:animEffect>
                                  </p:childTnLst>
                                </p:cTn>
                              </p:par>
                              <p:par>
                                <p:cTn id="37" presetID="9" presetClass="entr" presetSubtype="0" fill="hold" nodeType="with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dissolve">
                                      <p:cBhvr>
                                        <p:cTn id="39" dur="500"/>
                                        <p:tgtEl>
                                          <p:spTgt spid="73"/>
                                        </p:tgtEl>
                                      </p:cBhvr>
                                    </p:animEffect>
                                  </p:childTnLst>
                                </p:cTn>
                              </p:par>
                              <p:par>
                                <p:cTn id="40" presetID="9" presetClass="entr" presetSubtype="0" fill="hold" nodeType="with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dissolve">
                                      <p:cBhvr>
                                        <p:cTn id="42" dur="500"/>
                                        <p:tgtEl>
                                          <p:spTgt spid="74"/>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33"/>
                                        </p:tgtEl>
                                        <p:attrNameLst>
                                          <p:attrName>style.visibility</p:attrName>
                                        </p:attrNameLst>
                                      </p:cBhvr>
                                      <p:to>
                                        <p:strVal val="visible"/>
                                      </p:to>
                                    </p:set>
                                    <p:animEffect transition="in" filter="dissolve">
                                      <p:cBhvr>
                                        <p:cTn id="45" dur="500"/>
                                        <p:tgtEl>
                                          <p:spTgt spid="2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35"/>
                                        </p:tgtEl>
                                        <p:attrNameLst>
                                          <p:attrName>style.visibility</p:attrName>
                                        </p:attrNameLst>
                                      </p:cBhvr>
                                      <p:to>
                                        <p:strVal val="visible"/>
                                      </p:to>
                                    </p:set>
                                    <p:animEffect transition="in" filter="dissolve">
                                      <p:cBhvr>
                                        <p:cTn id="48" dur="500"/>
                                        <p:tgtEl>
                                          <p:spTgt spid="235"/>
                                        </p:tgtEl>
                                      </p:cBhvr>
                                    </p:animEffect>
                                  </p:childTnLst>
                                </p:cTn>
                              </p:par>
                              <p:par>
                                <p:cTn id="49" presetID="9" presetClass="entr" presetSubtype="0" fill="hold" grpId="0" nodeType="withEffect" nodePh="1">
                                  <p:stCondLst>
                                    <p:cond delay="0"/>
                                  </p:stCondLst>
                                  <p:endCondLst>
                                    <p:cond evt="begin" delay="0">
                                      <p:tn val="49"/>
                                    </p:cond>
                                  </p:endCondLst>
                                  <p:childTnLst>
                                    <p:set>
                                      <p:cBhvr>
                                        <p:cTn id="50" dur="1" fill="hold">
                                          <p:stCondLst>
                                            <p:cond delay="0"/>
                                          </p:stCondLst>
                                        </p:cTn>
                                        <p:tgtEl>
                                          <p:spTgt spid="209"/>
                                        </p:tgtEl>
                                        <p:attrNameLst>
                                          <p:attrName>style.visibility</p:attrName>
                                        </p:attrNameLst>
                                      </p:cBhvr>
                                      <p:to>
                                        <p:strVal val="visible"/>
                                      </p:to>
                                    </p:set>
                                    <p:animEffect transition="in" filter="dissolve">
                                      <p:cBhvr>
                                        <p:cTn id="51" dur="500"/>
                                        <p:tgtEl>
                                          <p:spTgt spid="209"/>
                                        </p:tgtEl>
                                      </p:cBhvr>
                                    </p:animEffect>
                                  </p:childTnLst>
                                </p:cTn>
                              </p:par>
                              <p:par>
                                <p:cTn id="52" presetID="9" presetClass="entr" presetSubtype="0" fill="hold" grpId="0" nodeType="withEffect" nodePh="1">
                                  <p:stCondLst>
                                    <p:cond delay="0"/>
                                  </p:stCondLst>
                                  <p:endCondLst>
                                    <p:cond evt="begin" delay="0">
                                      <p:tn val="52"/>
                                    </p:cond>
                                  </p:endCondLst>
                                  <p:childTnLst>
                                    <p:set>
                                      <p:cBhvr>
                                        <p:cTn id="53" dur="1" fill="hold">
                                          <p:stCondLst>
                                            <p:cond delay="0"/>
                                          </p:stCondLst>
                                        </p:cTn>
                                        <p:tgtEl>
                                          <p:spTgt spid="218"/>
                                        </p:tgtEl>
                                        <p:attrNameLst>
                                          <p:attrName>style.visibility</p:attrName>
                                        </p:attrNameLst>
                                      </p:cBhvr>
                                      <p:to>
                                        <p:strVal val="visible"/>
                                      </p:to>
                                    </p:set>
                                    <p:animEffect transition="in" filter="dissolve">
                                      <p:cBhvr>
                                        <p:cTn id="54" dur="500"/>
                                        <p:tgtEl>
                                          <p:spTgt spid="218"/>
                                        </p:tgtEl>
                                      </p:cBhvr>
                                    </p:animEffect>
                                  </p:childTnLst>
                                </p:cTn>
                              </p:par>
                              <p:par>
                                <p:cTn id="55" presetID="9" presetClass="entr" presetSubtype="0" fill="hold" grpId="0" nodeType="withEffect" nodePh="1">
                                  <p:stCondLst>
                                    <p:cond delay="0"/>
                                  </p:stCondLst>
                                  <p:endCondLst>
                                    <p:cond evt="begin" delay="0">
                                      <p:tn val="55"/>
                                    </p:cond>
                                  </p:endCondLst>
                                  <p:childTnLst>
                                    <p:set>
                                      <p:cBhvr>
                                        <p:cTn id="56" dur="1" fill="hold">
                                          <p:stCondLst>
                                            <p:cond delay="0"/>
                                          </p:stCondLst>
                                        </p:cTn>
                                        <p:tgtEl>
                                          <p:spTgt spid="219"/>
                                        </p:tgtEl>
                                        <p:attrNameLst>
                                          <p:attrName>style.visibility</p:attrName>
                                        </p:attrNameLst>
                                      </p:cBhvr>
                                      <p:to>
                                        <p:strVal val="visible"/>
                                      </p:to>
                                    </p:set>
                                    <p:animEffect transition="in" filter="dissolve">
                                      <p:cBhvr>
                                        <p:cTn id="57" dur="500"/>
                                        <p:tgtEl>
                                          <p:spTgt spid="219"/>
                                        </p:tgtEl>
                                      </p:cBhvr>
                                    </p:animEffect>
                                  </p:childTnLst>
                                </p:cTn>
                              </p:par>
                              <p:par>
                                <p:cTn id="58" presetID="9" presetClass="entr" presetSubtype="0" fill="hold" grpId="0" nodeType="withEffect" nodePh="1">
                                  <p:stCondLst>
                                    <p:cond delay="0"/>
                                  </p:stCondLst>
                                  <p:endCondLst>
                                    <p:cond evt="begin" delay="0">
                                      <p:tn val="58"/>
                                    </p:cond>
                                  </p:endCondLst>
                                  <p:childTnLst>
                                    <p:set>
                                      <p:cBhvr>
                                        <p:cTn id="59" dur="1" fill="hold">
                                          <p:stCondLst>
                                            <p:cond delay="0"/>
                                          </p:stCondLst>
                                        </p:cTn>
                                        <p:tgtEl>
                                          <p:spTgt spid="222"/>
                                        </p:tgtEl>
                                        <p:attrNameLst>
                                          <p:attrName>style.visibility</p:attrName>
                                        </p:attrNameLst>
                                      </p:cBhvr>
                                      <p:to>
                                        <p:strVal val="visible"/>
                                      </p:to>
                                    </p:set>
                                    <p:animEffect transition="in" filter="dissolve">
                                      <p:cBhvr>
                                        <p:cTn id="60" dur="500"/>
                                        <p:tgtEl>
                                          <p:spTgt spid="222"/>
                                        </p:tgtEl>
                                      </p:cBhvr>
                                    </p:animEffect>
                                  </p:childTnLst>
                                </p:cTn>
                              </p:par>
                              <p:par>
                                <p:cTn id="61" presetID="9" presetClass="entr" presetSubtype="0" fill="hold" grpId="0" nodeType="withEffect" nodePh="1">
                                  <p:stCondLst>
                                    <p:cond delay="0"/>
                                  </p:stCondLst>
                                  <p:endCondLst>
                                    <p:cond evt="begin" delay="0">
                                      <p:tn val="61"/>
                                    </p:cond>
                                  </p:endCondLst>
                                  <p:childTnLst>
                                    <p:set>
                                      <p:cBhvr>
                                        <p:cTn id="62" dur="1" fill="hold">
                                          <p:stCondLst>
                                            <p:cond delay="0"/>
                                          </p:stCondLst>
                                        </p:cTn>
                                        <p:tgtEl>
                                          <p:spTgt spid="223"/>
                                        </p:tgtEl>
                                        <p:attrNameLst>
                                          <p:attrName>style.visibility</p:attrName>
                                        </p:attrNameLst>
                                      </p:cBhvr>
                                      <p:to>
                                        <p:strVal val="visible"/>
                                      </p:to>
                                    </p:set>
                                    <p:animEffect transition="in" filter="dissolve">
                                      <p:cBhvr>
                                        <p:cTn id="63" dur="500"/>
                                        <p:tgtEl>
                                          <p:spTgt spid="223"/>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69"/>
                                        </p:tgtEl>
                                        <p:attrNameLst>
                                          <p:attrName>style.visibility</p:attrName>
                                        </p:attrNameLst>
                                      </p:cBhvr>
                                      <p:to>
                                        <p:strVal val="visible"/>
                                      </p:to>
                                    </p:set>
                                    <p:animEffect transition="in" filter="dissolve">
                                      <p:cBhvr>
                                        <p:cTn id="66" dur="500"/>
                                        <p:tgtEl>
                                          <p:spTgt spid="26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fade">
                                      <p:cBhvr>
                                        <p:cTn id="75" dur="500"/>
                                        <p:tgtEl>
                                          <p:spTgt spid="20"/>
                                        </p:tgtEl>
                                      </p:cBhvr>
                                    </p:animEffect>
                                  </p:childTnLst>
                                </p:cTn>
                              </p:par>
                            </p:childTnLst>
                          </p:cTn>
                        </p:par>
                        <p:par>
                          <p:cTn id="76" fill="hold">
                            <p:stCondLst>
                              <p:cond delay="500"/>
                            </p:stCondLst>
                            <p:childTnLst>
                              <p:par>
                                <p:cTn id="77" presetID="9" presetClass="entr" presetSubtype="0" fill="hold" grpId="0" nodeType="afterEffect">
                                  <p:stCondLst>
                                    <p:cond delay="500"/>
                                  </p:stCondLst>
                                  <p:childTnLst>
                                    <p:set>
                                      <p:cBhvr>
                                        <p:cTn id="78" dur="1" fill="hold">
                                          <p:stCondLst>
                                            <p:cond delay="0"/>
                                          </p:stCondLst>
                                        </p:cTn>
                                        <p:tgtEl>
                                          <p:spTgt spid="107"/>
                                        </p:tgtEl>
                                        <p:attrNameLst>
                                          <p:attrName>style.visibility</p:attrName>
                                        </p:attrNameLst>
                                      </p:cBhvr>
                                      <p:to>
                                        <p:strVal val="visible"/>
                                      </p:to>
                                    </p:set>
                                    <p:animEffect transition="in" filter="dissolve">
                                      <p:cBhvr>
                                        <p:cTn id="79" dur="1000"/>
                                        <p:tgtEl>
                                          <p:spTgt spid="107"/>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207"/>
                                        </p:tgtEl>
                                        <p:attrNameLst>
                                          <p:attrName>style.visibility</p:attrName>
                                        </p:attrNameLst>
                                      </p:cBhvr>
                                      <p:to>
                                        <p:strVal val="visible"/>
                                      </p:to>
                                    </p:set>
                                    <p:animEffect transition="in" filter="dissolve">
                                      <p:cBhvr>
                                        <p:cTn id="82" dur="1000"/>
                                        <p:tgtEl>
                                          <p:spTgt spid="207"/>
                                        </p:tgtEl>
                                      </p:cBhvr>
                                    </p:animEffect>
                                  </p:childTnLst>
                                </p:cTn>
                              </p:par>
                              <p:par>
                                <p:cTn id="83" presetID="9" presetClass="entr" presetSubtype="0" fill="hold" nodeType="with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dissolve">
                                      <p:cBhvr>
                                        <p:cTn id="85" dur="1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animBg="1"/>
      <p:bldP spid="252" grpId="0"/>
      <p:bldP spid="235" grpId="0" animBg="1"/>
      <p:bldP spid="107" grpId="0" animBg="1"/>
      <p:bldP spid="40" grpId="0"/>
      <p:bldP spid="207" grpId="0"/>
      <p:bldP spid="209" grpId="0"/>
      <p:bldP spid="218" grpId="0"/>
      <p:bldP spid="219" grpId="0"/>
      <p:bldP spid="222" grpId="0"/>
      <p:bldP spid="223" grpId="0"/>
      <p:bldP spid="269" grpId="0" animBg="1"/>
      <p:bldP spid="110" grpId="0"/>
      <p:bldP spid="19" grpId="0"/>
      <p:bldP spid="20"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4D68C-E106-1847-ACD2-10F9FB4992B4}"/>
              </a:ext>
            </a:extLst>
          </p:cNvPr>
          <p:cNvSpPr>
            <a:spLocks noGrp="1"/>
          </p:cNvSpPr>
          <p:nvPr>
            <p:ph type="title" idx="4294967295"/>
          </p:nvPr>
        </p:nvSpPr>
        <p:spPr>
          <a:xfrm>
            <a:off x="584200" y="457200"/>
            <a:ext cx="10723137" cy="369332"/>
          </a:xfrm>
        </p:spPr>
        <p:txBody>
          <a:bodyPr/>
          <a:lstStyle/>
          <a:p>
            <a:r>
              <a:rPr lang="en-US" sz="2400"/>
              <a:t>Azure AD Login via SSH for VMs in Azure – Client Prerequisites</a:t>
            </a:r>
          </a:p>
        </p:txBody>
      </p:sp>
      <p:sp>
        <p:nvSpPr>
          <p:cNvPr id="4" name="Text Placeholder 3">
            <a:extLst>
              <a:ext uri="{FF2B5EF4-FFF2-40B4-BE49-F238E27FC236}">
                <a16:creationId xmlns:a16="http://schemas.microsoft.com/office/drawing/2014/main" id="{2BB58E9E-745C-3E4B-9497-75891C80C657}"/>
              </a:ext>
            </a:extLst>
          </p:cNvPr>
          <p:cNvSpPr>
            <a:spLocks noGrp="1"/>
          </p:cNvSpPr>
          <p:nvPr>
            <p:ph type="body" sz="quarter" idx="11"/>
          </p:nvPr>
        </p:nvSpPr>
        <p:spPr>
          <a:xfrm>
            <a:off x="584200" y="1436688"/>
            <a:ext cx="10723137" cy="4431983"/>
          </a:xfrm>
        </p:spPr>
        <p:txBody>
          <a:bodyPr/>
          <a:lstStyle/>
          <a:p>
            <a:pPr marL="342900" indent="-342900">
              <a:buFont typeface="Arial" panose="020B0604020202020204" pitchFamily="34" charset="0"/>
              <a:buChar char="•"/>
            </a:pPr>
            <a:r>
              <a:rPr lang="en-US" sz="2400">
                <a:latin typeface="+mn-lt"/>
              </a:rPr>
              <a:t>Client device must have OpenSSH Client installed</a:t>
            </a:r>
          </a:p>
          <a:p>
            <a:pPr marL="342900" indent="-342900">
              <a:buFont typeface="Arial" panose="020B0604020202020204" pitchFamily="34" charset="0"/>
              <a:buChar char="•"/>
            </a:pPr>
            <a:r>
              <a:rPr lang="en-US" sz="2400">
                <a:latin typeface="+mn-lt"/>
              </a:rPr>
              <a:t>(Recommended) Client device should have </a:t>
            </a:r>
            <a:r>
              <a:rPr lang="en-US" sz="2400" err="1">
                <a:latin typeface="+mn-lt"/>
              </a:rPr>
              <a:t>az</a:t>
            </a:r>
            <a:r>
              <a:rPr lang="en-US" sz="2400">
                <a:latin typeface="+mn-lt"/>
              </a:rPr>
              <a:t> cli installed, which comes with MSAL client components</a:t>
            </a:r>
          </a:p>
          <a:p>
            <a:pPr marL="571500" lvl="1" indent="-342900">
              <a:buFont typeface="Arial" panose="020B0604020202020204" pitchFamily="34" charset="0"/>
              <a:buChar char="•"/>
            </a:pPr>
            <a:r>
              <a:rPr lang="en-US" sz="2400" err="1"/>
              <a:t>az</a:t>
            </a:r>
            <a:r>
              <a:rPr lang="en-US" sz="2400"/>
              <a:t> cli SSH extension must be installed</a:t>
            </a:r>
          </a:p>
          <a:p>
            <a:pPr marL="571500" lvl="1" indent="-342900">
              <a:buFont typeface="Arial" panose="020B0604020202020204" pitchFamily="34" charset="0"/>
              <a:buChar char="•"/>
            </a:pPr>
            <a:r>
              <a:rPr lang="en-US" sz="2400"/>
              <a:t>MANY types of clients are supported: Windows, macOS, Linux, Docker, Cloud Shell, etc. – doesn’t have to be Linux</a:t>
            </a:r>
          </a:p>
          <a:p>
            <a:pPr marL="342900" indent="-342900">
              <a:buFont typeface="Arial" panose="020B0604020202020204" pitchFamily="34" charset="0"/>
              <a:buChar char="•"/>
            </a:pPr>
            <a:r>
              <a:rPr lang="en-US" sz="2400">
                <a:latin typeface="+mn-lt"/>
              </a:rPr>
              <a:t>Client must be able to reach the VM on the SSH port, 22 by default</a:t>
            </a:r>
          </a:p>
          <a:p>
            <a:pPr marL="571500" lvl="1" indent="-342900">
              <a:buFont typeface="Arial" panose="020B0604020202020204" pitchFamily="34" charset="0"/>
              <a:buChar char="•"/>
            </a:pPr>
            <a:r>
              <a:rPr lang="en-US" sz="2400"/>
              <a:t>Over internet (not recommended)</a:t>
            </a:r>
          </a:p>
          <a:p>
            <a:pPr marL="571500" lvl="1" indent="-342900">
              <a:buFont typeface="Arial" panose="020B0604020202020204" pitchFamily="34" charset="0"/>
              <a:buChar char="•"/>
            </a:pPr>
            <a:r>
              <a:rPr lang="en-US" sz="2400"/>
              <a:t>Site to Site VPN / ExpressRoute</a:t>
            </a:r>
          </a:p>
          <a:p>
            <a:pPr marL="571500" lvl="1" indent="-342900">
              <a:buFont typeface="Arial" panose="020B0604020202020204" pitchFamily="34" charset="0"/>
              <a:buChar char="•"/>
            </a:pPr>
            <a:r>
              <a:rPr lang="en-US" sz="2400"/>
              <a:t>Azure Bastion</a:t>
            </a:r>
          </a:p>
          <a:p>
            <a:pPr marL="571500" lvl="1" indent="-342900">
              <a:buFont typeface="Arial" panose="020B0604020202020204" pitchFamily="34" charset="0"/>
              <a:buChar char="•"/>
            </a:pPr>
            <a:r>
              <a:rPr lang="en-US" sz="2400"/>
              <a:t>Cloud Shell in Azure Portal</a:t>
            </a:r>
          </a:p>
        </p:txBody>
      </p:sp>
    </p:spTree>
    <p:extLst>
      <p:ext uri="{BB962C8B-B14F-4D97-AF65-F5344CB8AC3E}">
        <p14:creationId xmlns:p14="http://schemas.microsoft.com/office/powerpoint/2010/main" val="7722722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4D68C-E106-1847-ACD2-10F9FB4992B4}"/>
              </a:ext>
            </a:extLst>
          </p:cNvPr>
          <p:cNvSpPr>
            <a:spLocks noGrp="1"/>
          </p:cNvSpPr>
          <p:nvPr>
            <p:ph type="title" idx="4294967295"/>
          </p:nvPr>
        </p:nvSpPr>
        <p:spPr>
          <a:xfrm>
            <a:off x="584200" y="457200"/>
            <a:ext cx="10723137" cy="369332"/>
          </a:xfrm>
        </p:spPr>
        <p:txBody>
          <a:bodyPr/>
          <a:lstStyle/>
          <a:p>
            <a:r>
              <a:rPr lang="en-US" sz="2400"/>
              <a:t>Azure AD Login via SSH for VMs in Azure – Server Prerequisites</a:t>
            </a:r>
          </a:p>
        </p:txBody>
      </p:sp>
      <p:sp>
        <p:nvSpPr>
          <p:cNvPr id="4" name="Text Placeholder 3">
            <a:extLst>
              <a:ext uri="{FF2B5EF4-FFF2-40B4-BE49-F238E27FC236}">
                <a16:creationId xmlns:a16="http://schemas.microsoft.com/office/drawing/2014/main" id="{2BB58E9E-745C-3E4B-9497-75891C80C657}"/>
              </a:ext>
            </a:extLst>
          </p:cNvPr>
          <p:cNvSpPr>
            <a:spLocks noGrp="1"/>
          </p:cNvSpPr>
          <p:nvPr>
            <p:ph type="body" sz="quarter" idx="11"/>
          </p:nvPr>
        </p:nvSpPr>
        <p:spPr>
          <a:xfrm>
            <a:off x="584200" y="1436688"/>
            <a:ext cx="10723137" cy="4850559"/>
          </a:xfrm>
        </p:spPr>
        <p:txBody>
          <a:bodyPr/>
          <a:lstStyle/>
          <a:p>
            <a:pPr marL="342900" indent="-342900">
              <a:buFont typeface="Arial" panose="020B0604020202020204" pitchFamily="34" charset="0"/>
              <a:buChar char="•"/>
            </a:pPr>
            <a:r>
              <a:rPr lang="en-US" sz="2400">
                <a:latin typeface="+mn-lt"/>
              </a:rPr>
              <a:t>Linux server running in Azure Commercial, Gov, or China</a:t>
            </a:r>
          </a:p>
          <a:p>
            <a:pPr marL="342900" indent="-342900">
              <a:buFont typeface="Arial" panose="020B0604020202020204" pitchFamily="34" charset="0"/>
              <a:buChar char="•"/>
            </a:pPr>
            <a:r>
              <a:rPr lang="en-US" sz="2400">
                <a:latin typeface="+mn-lt"/>
              </a:rPr>
              <a:t>Linux server must be running a supported distro (see docs for up to date list)</a:t>
            </a:r>
          </a:p>
          <a:p>
            <a:pPr marL="571500" lvl="1" indent="-342900">
              <a:buFont typeface="Arial" panose="020B0604020202020204" pitchFamily="34" charset="0"/>
              <a:buChar char="•"/>
            </a:pPr>
            <a:r>
              <a:rPr lang="en-US" sz="2000"/>
              <a:t>CentOS, Debian, openSUSE, RedHat Enterprise Linux (RHEL), SUSE Linux Enterprise Server (SLES), Ubuntu Server</a:t>
            </a:r>
            <a:endParaRPr lang="en-US" sz="2400">
              <a:latin typeface="+mn-lt"/>
            </a:endParaRPr>
          </a:p>
          <a:p>
            <a:pPr marL="342900" indent="-342900">
              <a:buFont typeface="Arial" panose="020B0604020202020204" pitchFamily="34" charset="0"/>
              <a:buChar char="•"/>
            </a:pPr>
            <a:r>
              <a:rPr lang="en-US" sz="2400">
                <a:latin typeface="+mn-lt"/>
              </a:rPr>
              <a:t>Linux server must have OpenSSH Server installed – standard in almost all distros</a:t>
            </a:r>
          </a:p>
          <a:p>
            <a:pPr marL="342900" indent="-342900">
              <a:buFont typeface="Arial" panose="020B0604020202020204" pitchFamily="34" charset="0"/>
              <a:buChar char="•"/>
            </a:pPr>
            <a:r>
              <a:rPr lang="en-US" sz="2400">
                <a:latin typeface="+mn-lt"/>
              </a:rPr>
              <a:t>Linux server must be able to reach these endpoints (commercial):</a:t>
            </a:r>
          </a:p>
          <a:p>
            <a:pPr marL="571500" lvl="1" indent="-342900">
              <a:buFont typeface="Arial" panose="020B0604020202020204" pitchFamily="34" charset="0"/>
              <a:buChar char="•"/>
            </a:pPr>
            <a:r>
              <a:rPr lang="en-US" sz="2000">
                <a:hlinkClick r:id="rId2"/>
              </a:rPr>
              <a:t>https://packages.microsoft.com</a:t>
            </a:r>
            <a:r>
              <a:rPr lang="en-US" sz="2000"/>
              <a:t> – used for installation and upgrades of VM components</a:t>
            </a:r>
          </a:p>
          <a:p>
            <a:pPr marL="571500" lvl="1" indent="-342900">
              <a:buFont typeface="Arial" panose="020B0604020202020204" pitchFamily="34" charset="0"/>
              <a:buChar char="•"/>
            </a:pPr>
            <a:r>
              <a:rPr lang="en-US" sz="2000">
                <a:hlinkClick r:id="rId3"/>
              </a:rPr>
              <a:t>http://169.254.169.254</a:t>
            </a:r>
            <a:r>
              <a:rPr lang="en-US" sz="2000"/>
              <a:t> – Azure Instance Metadata Service</a:t>
            </a:r>
          </a:p>
          <a:p>
            <a:pPr marL="571500" lvl="1" indent="-342900">
              <a:buFont typeface="Arial" panose="020B0604020202020204" pitchFamily="34" charset="0"/>
              <a:buChar char="•"/>
            </a:pPr>
            <a:r>
              <a:rPr lang="en-US" sz="2000">
                <a:hlinkClick r:id="rId4"/>
              </a:rPr>
              <a:t>https://login.microsoftonline.com</a:t>
            </a:r>
            <a:r>
              <a:rPr lang="en-US" sz="2000"/>
              <a:t> - For AAD auth flows</a:t>
            </a:r>
          </a:p>
          <a:p>
            <a:pPr marL="571500" lvl="1" indent="-342900">
              <a:buFont typeface="Arial" panose="020B0604020202020204" pitchFamily="34" charset="0"/>
              <a:buChar char="•"/>
            </a:pPr>
            <a:r>
              <a:rPr lang="en-US" sz="2000">
                <a:hlinkClick r:id="rId5"/>
              </a:rPr>
              <a:t>https://pas.windows.net</a:t>
            </a:r>
            <a:r>
              <a:rPr lang="en-US" sz="2000"/>
              <a:t> – For Azure RBAC flows</a:t>
            </a:r>
          </a:p>
          <a:p>
            <a:pPr marL="342900" indent="-342900">
              <a:buFont typeface="Arial" panose="020B0604020202020204" pitchFamily="34" charset="0"/>
              <a:buChar char="•"/>
            </a:pPr>
            <a:r>
              <a:rPr lang="en-US" sz="2400">
                <a:latin typeface="+mn-lt"/>
              </a:rPr>
              <a:t>Linux server must have a System Assigned Managed Identity</a:t>
            </a:r>
          </a:p>
          <a:p>
            <a:pPr marL="342900" indent="-342900">
              <a:buFont typeface="Arial" panose="020B0604020202020204" pitchFamily="34" charset="0"/>
              <a:buChar char="•"/>
            </a:pPr>
            <a:r>
              <a:rPr lang="en-US" sz="2400">
                <a:latin typeface="+mn-lt"/>
              </a:rPr>
              <a:t>Linux server must have the </a:t>
            </a:r>
            <a:r>
              <a:rPr lang="en-US" sz="2400" err="1">
                <a:latin typeface="+mn-lt"/>
              </a:rPr>
              <a:t>AADSSHLoginForLinux</a:t>
            </a:r>
            <a:r>
              <a:rPr lang="en-US" sz="2400">
                <a:latin typeface="+mn-lt"/>
              </a:rPr>
              <a:t> VM extension installed</a:t>
            </a:r>
          </a:p>
        </p:txBody>
      </p:sp>
    </p:spTree>
    <p:extLst>
      <p:ext uri="{BB962C8B-B14F-4D97-AF65-F5344CB8AC3E}">
        <p14:creationId xmlns:p14="http://schemas.microsoft.com/office/powerpoint/2010/main" val="43019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7" end="7"/>
                                            </p:txEl>
                                          </p:spTgt>
                                        </p:tgtEl>
                                        <p:attrNameLst>
                                          <p:attrName>style.visibility</p:attrName>
                                        </p:attrNameLst>
                                      </p:cBhvr>
                                      <p:to>
                                        <p:strVal val="visible"/>
                                      </p:to>
                                    </p:set>
                                    <p:animEffect transition="in" filter="fade">
                                      <p:cBhvr>
                                        <p:cTn id="34" dur="500"/>
                                        <p:tgtEl>
                                          <p:spTgt spid="4">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9" end="9"/>
                                            </p:txEl>
                                          </p:spTgt>
                                        </p:tgtEl>
                                        <p:attrNameLst>
                                          <p:attrName>style.visibility</p:attrName>
                                        </p:attrNameLst>
                                      </p:cBhvr>
                                      <p:to>
                                        <p:strVal val="visible"/>
                                      </p:to>
                                    </p:set>
                                    <p:animEffect transition="in" filter="fade">
                                      <p:cBhvr>
                                        <p:cTn id="42" dur="500"/>
                                        <p:tgtEl>
                                          <p:spTgt spid="4">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animEffect transition="in" filter="fade">
                                      <p:cBhvr>
                                        <p:cTn id="4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Azure AD Login via SSH for VMs in Azure</a:t>
            </a:r>
          </a:p>
        </p:txBody>
      </p:sp>
      <p:pic>
        <p:nvPicPr>
          <p:cNvPr id="15" name="Graphic 14" descr="Cloud with solid fill">
            <a:extLst>
              <a:ext uri="{FF2B5EF4-FFF2-40B4-BE49-F238E27FC236}">
                <a16:creationId xmlns:a16="http://schemas.microsoft.com/office/drawing/2014/main" id="{222DFA7F-4C58-EF46-BC9E-5DBE9526A3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30732" y="-787915"/>
            <a:ext cx="9808137" cy="9808137"/>
          </a:xfrm>
          <a:prstGeom prst="rect">
            <a:avLst/>
          </a:prstGeom>
        </p:spPr>
      </p:pic>
      <p:grpSp>
        <p:nvGrpSpPr>
          <p:cNvPr id="8" name="Group 7" descr="Azure AD icon">
            <a:extLst>
              <a:ext uri="{FF2B5EF4-FFF2-40B4-BE49-F238E27FC236}">
                <a16:creationId xmlns:a16="http://schemas.microsoft.com/office/drawing/2014/main" id="{CBAEEEC3-27CE-104E-A00E-BF06F3F40CC1}"/>
              </a:ext>
            </a:extLst>
          </p:cNvPr>
          <p:cNvGrpSpPr/>
          <p:nvPr/>
        </p:nvGrpSpPr>
        <p:grpSpPr>
          <a:xfrm>
            <a:off x="5634968" y="1830272"/>
            <a:ext cx="2655501" cy="1810275"/>
            <a:chOff x="5461656" y="2315056"/>
            <a:chExt cx="2655501" cy="1810275"/>
          </a:xfrm>
        </p:grpSpPr>
        <p:pic>
          <p:nvPicPr>
            <p:cNvPr id="4" name="Picture 3" descr="A picture containing shape&#10;&#10;Description automatically generated">
              <a:extLst>
                <a:ext uri="{FF2B5EF4-FFF2-40B4-BE49-F238E27FC236}">
                  <a16:creationId xmlns:a16="http://schemas.microsoft.com/office/drawing/2014/main" id="{CE01D07B-694B-5A41-BDD5-B13A111114EE}"/>
                </a:ext>
              </a:extLst>
            </p:cNvPr>
            <p:cNvPicPr>
              <a:picLocks noChangeAspect="1"/>
            </p:cNvPicPr>
            <p:nvPr/>
          </p:nvPicPr>
          <p:blipFill>
            <a:blip r:embed="rId5"/>
            <a:stretch>
              <a:fillRect/>
            </a:stretch>
          </p:blipFill>
          <p:spPr>
            <a:xfrm>
              <a:off x="5461656" y="2732668"/>
              <a:ext cx="2655501" cy="1392663"/>
            </a:xfrm>
            <a:prstGeom prst="rect">
              <a:avLst/>
            </a:prstGeom>
          </p:spPr>
        </p:pic>
        <p:sp>
          <p:nvSpPr>
            <p:cNvPr id="7" name="TextBox 6">
              <a:extLst>
                <a:ext uri="{FF2B5EF4-FFF2-40B4-BE49-F238E27FC236}">
                  <a16:creationId xmlns:a16="http://schemas.microsoft.com/office/drawing/2014/main" id="{7D36A3FC-00D7-F04F-AF3C-B230922EA0F9}"/>
                </a:ext>
              </a:extLst>
            </p:cNvPr>
            <p:cNvSpPr txBox="1"/>
            <p:nvPr/>
          </p:nvSpPr>
          <p:spPr>
            <a:xfrm>
              <a:off x="5810517" y="2315056"/>
              <a:ext cx="1981658" cy="492443"/>
            </a:xfrm>
            <a:prstGeom prst="rect">
              <a:avLst/>
            </a:prstGeom>
            <a:noFill/>
          </p:spPr>
          <p:txBody>
            <a:bodyPr wrap="square" lIns="0" tIns="0" rIns="0" bIns="0" rtlCol="0">
              <a:spAutoFit/>
            </a:bodyPr>
            <a:lstStyle/>
            <a:p>
              <a:pPr algn="ctr"/>
              <a:r>
                <a:rPr lang="en-US" sz="1600"/>
                <a:t>Azure AD and Conditional Access</a:t>
              </a:r>
            </a:p>
          </p:txBody>
        </p:sp>
      </p:grpSp>
      <p:grpSp>
        <p:nvGrpSpPr>
          <p:cNvPr id="10" name="Group 9">
            <a:extLst>
              <a:ext uri="{FF2B5EF4-FFF2-40B4-BE49-F238E27FC236}">
                <a16:creationId xmlns:a16="http://schemas.microsoft.com/office/drawing/2014/main" id="{36C80B76-AB07-9842-9D11-EA44881A4F40}"/>
              </a:ext>
              <a:ext uri="{C183D7F6-B498-43B3-948B-1728B52AA6E4}">
                <adec:decorative xmlns:adec="http://schemas.microsoft.com/office/drawing/2017/decorative" val="1"/>
              </a:ext>
            </a:extLst>
          </p:cNvPr>
          <p:cNvGrpSpPr/>
          <p:nvPr/>
        </p:nvGrpSpPr>
        <p:grpSpPr>
          <a:xfrm>
            <a:off x="8781192" y="2891052"/>
            <a:ext cx="1338754" cy="1057269"/>
            <a:chOff x="8268448" y="3286130"/>
            <a:chExt cx="1338754" cy="1057269"/>
          </a:xfrm>
        </p:grpSpPr>
        <p:pic>
          <p:nvPicPr>
            <p:cNvPr id="6" name="Graphic 5" descr="Syncing cloud outline">
              <a:extLst>
                <a:ext uri="{FF2B5EF4-FFF2-40B4-BE49-F238E27FC236}">
                  <a16:creationId xmlns:a16="http://schemas.microsoft.com/office/drawing/2014/main" id="{509EF152-E07D-5545-BB1C-ABB12C06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68448" y="3428999"/>
              <a:ext cx="914400" cy="914400"/>
            </a:xfrm>
            <a:prstGeom prst="rect">
              <a:avLst/>
            </a:prstGeom>
          </p:spPr>
        </p:pic>
        <p:sp>
          <p:nvSpPr>
            <p:cNvPr id="9" name="TextBox 8">
              <a:extLst>
                <a:ext uri="{FF2B5EF4-FFF2-40B4-BE49-F238E27FC236}">
                  <a16:creationId xmlns:a16="http://schemas.microsoft.com/office/drawing/2014/main" id="{9292CB87-782D-634F-BB41-286A44BF1FF5}"/>
                </a:ext>
              </a:extLst>
            </p:cNvPr>
            <p:cNvSpPr txBox="1"/>
            <p:nvPr/>
          </p:nvSpPr>
          <p:spPr>
            <a:xfrm>
              <a:off x="8289162" y="3286130"/>
              <a:ext cx="1318040" cy="492443"/>
            </a:xfrm>
            <a:prstGeom prst="rect">
              <a:avLst/>
            </a:prstGeom>
            <a:noFill/>
          </p:spPr>
          <p:txBody>
            <a:bodyPr wrap="square" lIns="0" tIns="0" rIns="0" bIns="0" rtlCol="0">
              <a:spAutoFit/>
            </a:bodyPr>
            <a:lstStyle/>
            <a:p>
              <a:pPr algn="r"/>
              <a:r>
                <a:rPr lang="en-US" sz="1600"/>
                <a:t>Azure PAS Service</a:t>
              </a:r>
            </a:p>
          </p:txBody>
        </p:sp>
      </p:grpSp>
      <p:grpSp>
        <p:nvGrpSpPr>
          <p:cNvPr id="17" name="Group 16">
            <a:extLst>
              <a:ext uri="{FF2B5EF4-FFF2-40B4-BE49-F238E27FC236}">
                <a16:creationId xmlns:a16="http://schemas.microsoft.com/office/drawing/2014/main" id="{A08558A8-A43A-AC49-A972-DEA4BE86B29F}"/>
              </a:ext>
              <a:ext uri="{C183D7F6-B498-43B3-948B-1728B52AA6E4}">
                <adec:decorative xmlns:adec="http://schemas.microsoft.com/office/drawing/2017/decorative" val="1"/>
              </a:ext>
            </a:extLst>
          </p:cNvPr>
          <p:cNvGrpSpPr/>
          <p:nvPr/>
        </p:nvGrpSpPr>
        <p:grpSpPr>
          <a:xfrm>
            <a:off x="170634" y="1355272"/>
            <a:ext cx="4836264" cy="3618172"/>
            <a:chOff x="1156952" y="2441825"/>
            <a:chExt cx="4012035" cy="3221865"/>
          </a:xfrm>
        </p:grpSpPr>
        <p:pic>
          <p:nvPicPr>
            <p:cNvPr id="13" name="Graphic 12" descr="Monitor with solid fill">
              <a:extLst>
                <a:ext uri="{FF2B5EF4-FFF2-40B4-BE49-F238E27FC236}">
                  <a16:creationId xmlns:a16="http://schemas.microsoft.com/office/drawing/2014/main" id="{39E2B227-31DF-6847-8935-FCA1B61F67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6952" y="2441825"/>
              <a:ext cx="3221865" cy="3221865"/>
            </a:xfrm>
            <a:prstGeom prst="rect">
              <a:avLst/>
            </a:prstGeom>
          </p:spPr>
        </p:pic>
        <p:sp>
          <p:nvSpPr>
            <p:cNvPr id="16" name="TextBox 15">
              <a:extLst>
                <a:ext uri="{FF2B5EF4-FFF2-40B4-BE49-F238E27FC236}">
                  <a16:creationId xmlns:a16="http://schemas.microsoft.com/office/drawing/2014/main" id="{1D307434-D9D2-1A49-870D-5C994D0B966C}"/>
                </a:ext>
              </a:extLst>
            </p:cNvPr>
            <p:cNvSpPr txBox="1"/>
            <p:nvPr/>
          </p:nvSpPr>
          <p:spPr>
            <a:xfrm>
              <a:off x="1369719" y="2564270"/>
              <a:ext cx="3799268" cy="307777"/>
            </a:xfrm>
            <a:prstGeom prst="rect">
              <a:avLst/>
            </a:prstGeom>
            <a:noFill/>
          </p:spPr>
          <p:txBody>
            <a:bodyPr wrap="square" lIns="0" tIns="0" rIns="0" bIns="0" rtlCol="0">
              <a:spAutoFit/>
            </a:bodyPr>
            <a:lstStyle/>
            <a:p>
              <a:pPr algn="l"/>
              <a:r>
                <a:rPr lang="en-US" sz="2000"/>
                <a:t>Client (Windows, macOS, Linux)</a:t>
              </a:r>
            </a:p>
          </p:txBody>
        </p:sp>
      </p:grpSp>
      <p:sp>
        <p:nvSpPr>
          <p:cNvPr id="11" name="Rounded Rectangle 10">
            <a:extLst>
              <a:ext uri="{FF2B5EF4-FFF2-40B4-BE49-F238E27FC236}">
                <a16:creationId xmlns:a16="http://schemas.microsoft.com/office/drawing/2014/main" id="{829D5800-44A8-3C4D-9219-C5E66E60AA61}"/>
              </a:ext>
            </a:extLst>
          </p:cNvPr>
          <p:cNvSpPr/>
          <p:nvPr/>
        </p:nvSpPr>
        <p:spPr bwMode="auto">
          <a:xfrm>
            <a:off x="813405" y="2256313"/>
            <a:ext cx="1176219" cy="589684"/>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Azure CLI w/ SSH Extension</a:t>
            </a:r>
          </a:p>
        </p:txBody>
      </p:sp>
      <p:sp>
        <p:nvSpPr>
          <p:cNvPr id="12" name="Rounded Rectangle 11">
            <a:extLst>
              <a:ext uri="{FF2B5EF4-FFF2-40B4-BE49-F238E27FC236}">
                <a16:creationId xmlns:a16="http://schemas.microsoft.com/office/drawing/2014/main" id="{9C75464F-5655-EF41-B70F-BAFAEEE3A4DA}"/>
              </a:ext>
            </a:extLst>
          </p:cNvPr>
          <p:cNvSpPr/>
          <p:nvPr/>
        </p:nvSpPr>
        <p:spPr bwMode="auto">
          <a:xfrm>
            <a:off x="2208167" y="2261464"/>
            <a:ext cx="1176219" cy="589684"/>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MSAL</a:t>
            </a:r>
          </a:p>
        </p:txBody>
      </p:sp>
      <p:sp>
        <p:nvSpPr>
          <p:cNvPr id="14" name="Rounded Rectangle 13">
            <a:extLst>
              <a:ext uri="{FF2B5EF4-FFF2-40B4-BE49-F238E27FC236}">
                <a16:creationId xmlns:a16="http://schemas.microsoft.com/office/drawing/2014/main" id="{762B46E7-4F4B-9A47-B10C-362453CC3842}"/>
              </a:ext>
            </a:extLst>
          </p:cNvPr>
          <p:cNvSpPr/>
          <p:nvPr/>
        </p:nvSpPr>
        <p:spPr bwMode="auto">
          <a:xfrm>
            <a:off x="1495195" y="2997447"/>
            <a:ext cx="1176219" cy="589684"/>
          </a:xfrm>
          <a:prstGeom prst="roundRect">
            <a:avLst/>
          </a:prstGeom>
          <a:gradFill flip="none" rotWithShape="1">
            <a:gsLst>
              <a:gs pos="0">
                <a:srgbClr val="8661C5"/>
              </a:gs>
              <a:gs pos="12000">
                <a:srgbClr val="8661C5"/>
              </a:gs>
              <a:gs pos="100000">
                <a:srgbClr val="3B2E58"/>
              </a:gs>
            </a:gsLst>
            <a:lin ang="135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Client</a:t>
            </a:r>
          </a:p>
        </p:txBody>
      </p:sp>
      <p:grpSp>
        <p:nvGrpSpPr>
          <p:cNvPr id="30" name="Group 29" descr="Boxes representing multiple VMs">
            <a:extLst>
              <a:ext uri="{FF2B5EF4-FFF2-40B4-BE49-F238E27FC236}">
                <a16:creationId xmlns:a16="http://schemas.microsoft.com/office/drawing/2014/main" id="{2696DE6C-943B-2246-9E8B-7210BD5AA05A}"/>
              </a:ext>
            </a:extLst>
          </p:cNvPr>
          <p:cNvGrpSpPr/>
          <p:nvPr/>
        </p:nvGrpSpPr>
        <p:grpSpPr>
          <a:xfrm>
            <a:off x="4939677" y="4330431"/>
            <a:ext cx="3926510" cy="1926188"/>
            <a:chOff x="4363959" y="4412551"/>
            <a:chExt cx="4854497" cy="1926188"/>
          </a:xfrm>
        </p:grpSpPr>
        <p:sp>
          <p:nvSpPr>
            <p:cNvPr id="24" name="Rounded Rectangle 23">
              <a:extLst>
                <a:ext uri="{FF2B5EF4-FFF2-40B4-BE49-F238E27FC236}">
                  <a16:creationId xmlns:a16="http://schemas.microsoft.com/office/drawing/2014/main" id="{45C3CD89-8D99-D840-B49A-E0FA092445D9}"/>
                </a:ext>
              </a:extLst>
            </p:cNvPr>
            <p:cNvSpPr/>
            <p:nvPr/>
          </p:nvSpPr>
          <p:spPr bwMode="auto">
            <a:xfrm>
              <a:off x="4363959" y="44125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B4F2C9A3-2430-174B-BFC5-A4FD2FB7D0FD}"/>
                </a:ext>
              </a:extLst>
            </p:cNvPr>
            <p:cNvSpPr/>
            <p:nvPr/>
          </p:nvSpPr>
          <p:spPr bwMode="auto">
            <a:xfrm>
              <a:off x="4516359" y="45649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ounded Rectangle 27">
              <a:extLst>
                <a:ext uri="{FF2B5EF4-FFF2-40B4-BE49-F238E27FC236}">
                  <a16:creationId xmlns:a16="http://schemas.microsoft.com/office/drawing/2014/main" id="{7844D610-A0ED-504F-99D3-2C60A78DF165}"/>
                </a:ext>
              </a:extLst>
            </p:cNvPr>
            <p:cNvSpPr/>
            <p:nvPr/>
          </p:nvSpPr>
          <p:spPr bwMode="auto">
            <a:xfrm>
              <a:off x="4668759" y="47173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TextBox 28">
              <a:extLst>
                <a:ext uri="{FF2B5EF4-FFF2-40B4-BE49-F238E27FC236}">
                  <a16:creationId xmlns:a16="http://schemas.microsoft.com/office/drawing/2014/main" id="{242392F5-D4BB-9248-BB50-AEC9EB7C878A}"/>
                </a:ext>
              </a:extLst>
            </p:cNvPr>
            <p:cNvSpPr txBox="1"/>
            <p:nvPr/>
          </p:nvSpPr>
          <p:spPr>
            <a:xfrm>
              <a:off x="4935660" y="5709442"/>
              <a:ext cx="1398615" cy="307777"/>
            </a:xfrm>
            <a:prstGeom prst="rect">
              <a:avLst/>
            </a:prstGeom>
            <a:noFill/>
          </p:spPr>
          <p:txBody>
            <a:bodyPr wrap="square" lIns="0" tIns="0" rIns="0" bIns="0" rtlCol="0">
              <a:spAutoFit/>
            </a:bodyPr>
            <a:lstStyle/>
            <a:p>
              <a:pPr algn="l"/>
              <a:r>
                <a:rPr lang="en-US" sz="2000">
                  <a:solidFill>
                    <a:schemeClr val="bg1"/>
                  </a:solidFill>
                </a:rPr>
                <a:t>Linux VM</a:t>
              </a:r>
            </a:p>
          </p:txBody>
        </p:sp>
      </p:grpSp>
      <p:sp>
        <p:nvSpPr>
          <p:cNvPr id="32" name="Rounded Rectangle 31">
            <a:extLst>
              <a:ext uri="{FF2B5EF4-FFF2-40B4-BE49-F238E27FC236}">
                <a16:creationId xmlns:a16="http://schemas.microsoft.com/office/drawing/2014/main" id="{C0C69D2A-FEDA-7547-B0D1-9D65D65740A3}"/>
              </a:ext>
            </a:extLst>
          </p:cNvPr>
          <p:cNvSpPr/>
          <p:nvPr/>
        </p:nvSpPr>
        <p:spPr bwMode="auto">
          <a:xfrm>
            <a:off x="5477820" y="4795113"/>
            <a:ext cx="1176219" cy="589684"/>
          </a:xfrm>
          <a:prstGeom prst="roundRect">
            <a:avLst/>
          </a:prstGeom>
          <a:gradFill flip="none" rotWithShape="1">
            <a:gsLst>
              <a:gs pos="0">
                <a:srgbClr val="8661C5"/>
              </a:gs>
              <a:gs pos="12000">
                <a:srgbClr val="8661C5"/>
              </a:gs>
              <a:gs pos="100000">
                <a:srgbClr val="3B2E58"/>
              </a:gs>
            </a:gsLst>
            <a:lin ang="135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Server</a:t>
            </a:r>
          </a:p>
        </p:txBody>
      </p:sp>
      <p:sp>
        <p:nvSpPr>
          <p:cNvPr id="34" name="Rounded Rectangle 33">
            <a:extLst>
              <a:ext uri="{FF2B5EF4-FFF2-40B4-BE49-F238E27FC236}">
                <a16:creationId xmlns:a16="http://schemas.microsoft.com/office/drawing/2014/main" id="{E0062678-51AF-9144-AA7C-80FAE1015A03}"/>
              </a:ext>
            </a:extLst>
          </p:cNvPr>
          <p:cNvSpPr/>
          <p:nvPr/>
        </p:nvSpPr>
        <p:spPr bwMode="auto">
          <a:xfrm>
            <a:off x="6872582" y="4781067"/>
            <a:ext cx="1747071" cy="1312386"/>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SSH Extension:</a:t>
            </a:r>
          </a:p>
          <a:p>
            <a:pPr marL="228600" indent="-228600" defTabSz="932472" fontAlgn="base">
              <a:spcBef>
                <a:spcPct val="0"/>
              </a:spcBef>
              <a:spcAft>
                <a:spcPct val="0"/>
              </a:spcAft>
              <a:buFont typeface="Arial" panose="020B0604020202020204" pitchFamily="34" charset="0"/>
              <a:buChar char="•"/>
            </a:pPr>
            <a:r>
              <a:rPr lang="en-US" sz="1050">
                <a:solidFill>
                  <a:srgbClr val="FFFFFF"/>
                </a:solidFill>
                <a:ea typeface="Segoe UI" pitchFamily="34" charset="0"/>
                <a:cs typeface="Segoe UI" pitchFamily="34" charset="0"/>
              </a:rPr>
              <a:t>PAM</a:t>
            </a:r>
          </a:p>
          <a:p>
            <a:pPr marL="228600" indent="-228600" defTabSz="932472" fontAlgn="base">
              <a:spcBef>
                <a:spcPct val="0"/>
              </a:spcBef>
              <a:spcAft>
                <a:spcPct val="0"/>
              </a:spcAft>
              <a:buFont typeface="Arial" panose="020B0604020202020204" pitchFamily="34" charset="0"/>
              <a:buChar char="•"/>
            </a:pPr>
            <a:r>
              <a:rPr lang="en-US" sz="1050">
                <a:solidFill>
                  <a:srgbClr val="FFFFFF"/>
                </a:solidFill>
                <a:ea typeface="Segoe UI" pitchFamily="34" charset="0"/>
                <a:cs typeface="Segoe UI" pitchFamily="34" charset="0"/>
              </a:rPr>
              <a:t>Cert Handler</a:t>
            </a:r>
          </a:p>
          <a:p>
            <a:pPr marL="228600" indent="-228600" defTabSz="932472" fontAlgn="base">
              <a:spcBef>
                <a:spcPct val="0"/>
              </a:spcBef>
              <a:spcAft>
                <a:spcPct val="0"/>
              </a:spcAft>
              <a:buFont typeface="Arial" panose="020B0604020202020204" pitchFamily="34" charset="0"/>
              <a:buChar char="•"/>
            </a:pPr>
            <a:r>
              <a:rPr lang="en-US" sz="1050">
                <a:solidFill>
                  <a:srgbClr val="FFFFFF"/>
                </a:solidFill>
                <a:ea typeface="Segoe UI" pitchFamily="34" charset="0"/>
                <a:cs typeface="Segoe UI" pitchFamily="34" charset="0"/>
              </a:rPr>
              <a:t>NSS</a:t>
            </a:r>
          </a:p>
        </p:txBody>
      </p:sp>
      <p:grpSp>
        <p:nvGrpSpPr>
          <p:cNvPr id="38" name="Group 37" descr="Box representing an Azure host">
            <a:extLst>
              <a:ext uri="{FF2B5EF4-FFF2-40B4-BE49-F238E27FC236}">
                <a16:creationId xmlns:a16="http://schemas.microsoft.com/office/drawing/2014/main" id="{9BA80A60-4923-7D4A-9B2E-1BDEC35BEA8C}"/>
              </a:ext>
            </a:extLst>
          </p:cNvPr>
          <p:cNvGrpSpPr/>
          <p:nvPr/>
        </p:nvGrpSpPr>
        <p:grpSpPr>
          <a:xfrm>
            <a:off x="4757424" y="4188797"/>
            <a:ext cx="5932449" cy="2209972"/>
            <a:chOff x="4757424" y="4188797"/>
            <a:chExt cx="5932449" cy="2209972"/>
          </a:xfrm>
        </p:grpSpPr>
        <p:grpSp>
          <p:nvGrpSpPr>
            <p:cNvPr id="22" name="Group 21">
              <a:extLst>
                <a:ext uri="{FF2B5EF4-FFF2-40B4-BE49-F238E27FC236}">
                  <a16:creationId xmlns:a16="http://schemas.microsoft.com/office/drawing/2014/main" id="{05ED9E8C-F241-0546-AFB3-F35B9FA4148A}"/>
                </a:ext>
              </a:extLst>
            </p:cNvPr>
            <p:cNvGrpSpPr/>
            <p:nvPr/>
          </p:nvGrpSpPr>
          <p:grpSpPr>
            <a:xfrm>
              <a:off x="4757424" y="4188797"/>
              <a:ext cx="5932449" cy="2209972"/>
              <a:chOff x="4181707" y="4270917"/>
              <a:chExt cx="6858000" cy="2096429"/>
            </a:xfrm>
          </p:grpSpPr>
          <p:sp>
            <p:nvSpPr>
              <p:cNvPr id="20" name="Rounded Rectangle 19">
                <a:extLst>
                  <a:ext uri="{FF2B5EF4-FFF2-40B4-BE49-F238E27FC236}">
                    <a16:creationId xmlns:a16="http://schemas.microsoft.com/office/drawing/2014/main" id="{2B71C69D-92BC-3E4C-A404-C69714F6FE38}"/>
                  </a:ext>
                </a:extLst>
              </p:cNvPr>
              <p:cNvSpPr/>
              <p:nvPr/>
            </p:nvSpPr>
            <p:spPr bwMode="auto">
              <a:xfrm>
                <a:off x="4181707" y="4270917"/>
                <a:ext cx="6858000" cy="2096429"/>
              </a:xfrm>
              <a:prstGeom prst="roundRect">
                <a:avLst/>
              </a:prstGeom>
              <a:noFill/>
              <a:ln w="88900">
                <a:solidFill>
                  <a:schemeClr val="accent6">
                    <a:lumMod val="60000"/>
                    <a:lumOff val="40000"/>
                    <a:alpha val="60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a:solidFill>
                      <a:schemeClr val="tx1"/>
                    </a:solidFill>
                  </a:ln>
                  <a:solidFill>
                    <a:schemeClr val="tx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CBCA38BE-6379-884B-8883-0E2753106DF0}"/>
                  </a:ext>
                </a:extLst>
              </p:cNvPr>
              <p:cNvSpPr txBox="1"/>
              <p:nvPr/>
            </p:nvSpPr>
            <p:spPr>
              <a:xfrm>
                <a:off x="9161346" y="5657172"/>
                <a:ext cx="1795346" cy="307777"/>
              </a:xfrm>
              <a:prstGeom prst="rect">
                <a:avLst/>
              </a:prstGeom>
              <a:noFill/>
            </p:spPr>
            <p:txBody>
              <a:bodyPr wrap="square" lIns="0" tIns="0" rIns="0" bIns="0" rtlCol="0">
                <a:spAutoFit/>
              </a:bodyPr>
              <a:lstStyle/>
              <a:p>
                <a:pPr algn="l"/>
                <a:r>
                  <a:rPr lang="en-US" sz="2000"/>
                  <a:t>Azure VM Host</a:t>
                </a:r>
              </a:p>
            </p:txBody>
          </p:sp>
        </p:grpSp>
        <p:sp>
          <p:nvSpPr>
            <p:cNvPr id="37" name="Rounded Rectangle 36">
              <a:extLst>
                <a:ext uri="{FF2B5EF4-FFF2-40B4-BE49-F238E27FC236}">
                  <a16:creationId xmlns:a16="http://schemas.microsoft.com/office/drawing/2014/main" id="{F61F1098-8D47-204C-BF19-F73314767CC7}"/>
                </a:ext>
              </a:extLst>
            </p:cNvPr>
            <p:cNvSpPr/>
            <p:nvPr/>
          </p:nvSpPr>
          <p:spPr bwMode="auto">
            <a:xfrm>
              <a:off x="9041586" y="4482831"/>
              <a:ext cx="1472888" cy="743110"/>
            </a:xfrm>
            <a:prstGeom prst="roundRect">
              <a:avLst/>
            </a:prstGeom>
            <a:solidFill>
              <a:srgbClr val="FF93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000000"/>
                  </a:solidFill>
                  <a:ea typeface="Segoe UI" pitchFamily="34" charset="0"/>
                  <a:cs typeface="Segoe UI" pitchFamily="34" charset="0"/>
                </a:rPr>
                <a:t>Metadata Service</a:t>
              </a:r>
            </a:p>
          </p:txBody>
        </p:sp>
      </p:grpSp>
      <p:cxnSp>
        <p:nvCxnSpPr>
          <p:cNvPr id="42" name="Straight Arrow Connector 41">
            <a:extLst>
              <a:ext uri="{FF2B5EF4-FFF2-40B4-BE49-F238E27FC236}">
                <a16:creationId xmlns:a16="http://schemas.microsoft.com/office/drawing/2014/main" id="{74BC2F4E-9B2E-C840-8F44-5CC41A8B242D}"/>
              </a:ext>
              <a:ext uri="{C183D7F6-B498-43B3-948B-1728B52AA6E4}">
                <adec:decorative xmlns:adec="http://schemas.microsoft.com/office/drawing/2017/decorative" val="1"/>
              </a:ext>
            </a:extLst>
          </p:cNvPr>
          <p:cNvCxnSpPr>
            <a:cxnSpLocks/>
            <a:stCxn id="11" idx="3"/>
            <a:endCxn id="12" idx="1"/>
          </p:cNvCxnSpPr>
          <p:nvPr/>
        </p:nvCxnSpPr>
        <p:spPr>
          <a:xfrm>
            <a:off x="1989624" y="2551155"/>
            <a:ext cx="218543" cy="515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9F3C8C-F657-6242-9245-FF1745B8D552}"/>
              </a:ext>
              <a:ext uri="{C183D7F6-B498-43B3-948B-1728B52AA6E4}">
                <adec:decorative xmlns:adec="http://schemas.microsoft.com/office/drawing/2017/decorative" val="1"/>
              </a:ext>
            </a:extLst>
          </p:cNvPr>
          <p:cNvCxnSpPr>
            <a:cxnSpLocks/>
            <a:stCxn id="12" idx="3"/>
          </p:cNvCxnSpPr>
          <p:nvPr/>
        </p:nvCxnSpPr>
        <p:spPr>
          <a:xfrm>
            <a:off x="3384386" y="2556306"/>
            <a:ext cx="3148960" cy="28969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5D872D37-C4CB-8E42-9202-DC1AAEAF83A0}"/>
              </a:ext>
            </a:extLst>
          </p:cNvPr>
          <p:cNvSpPr/>
          <p:nvPr/>
        </p:nvSpPr>
        <p:spPr bwMode="auto">
          <a:xfrm>
            <a:off x="115747" y="4635231"/>
            <a:ext cx="3125164" cy="2078085"/>
          </a:xfrm>
          <a:prstGeom prst="roundRect">
            <a:avLst/>
          </a:prstGeom>
          <a:no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Color Coding</a:t>
            </a:r>
          </a:p>
        </p:txBody>
      </p:sp>
      <p:sp>
        <p:nvSpPr>
          <p:cNvPr id="83" name="Rounded Rectangle 82">
            <a:extLst>
              <a:ext uri="{FF2B5EF4-FFF2-40B4-BE49-F238E27FC236}">
                <a16:creationId xmlns:a16="http://schemas.microsoft.com/office/drawing/2014/main" id="{990771DF-B46D-DF48-A68A-28E3DBC83224}"/>
              </a:ext>
            </a:extLst>
          </p:cNvPr>
          <p:cNvSpPr/>
          <p:nvPr/>
        </p:nvSpPr>
        <p:spPr bwMode="auto">
          <a:xfrm>
            <a:off x="283724" y="5275634"/>
            <a:ext cx="2807844" cy="374498"/>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Microsoft Component Built for AAD Login Feature</a:t>
            </a:r>
          </a:p>
        </p:txBody>
      </p:sp>
      <p:sp>
        <p:nvSpPr>
          <p:cNvPr id="85" name="Rounded Rectangle 84">
            <a:extLst>
              <a:ext uri="{FF2B5EF4-FFF2-40B4-BE49-F238E27FC236}">
                <a16:creationId xmlns:a16="http://schemas.microsoft.com/office/drawing/2014/main" id="{904CC7E0-7049-A645-8ABC-7DDCB6538829}"/>
              </a:ext>
            </a:extLst>
          </p:cNvPr>
          <p:cNvSpPr/>
          <p:nvPr/>
        </p:nvSpPr>
        <p:spPr bwMode="auto">
          <a:xfrm>
            <a:off x="274407" y="5742637"/>
            <a:ext cx="2807844" cy="369390"/>
          </a:xfrm>
          <a:prstGeom prst="roundRect">
            <a:avLst/>
          </a:prstGeom>
          <a:gradFill flip="none" rotWithShape="1">
            <a:gsLst>
              <a:gs pos="0">
                <a:srgbClr val="8661C5"/>
              </a:gs>
              <a:gs pos="12000">
                <a:srgbClr val="8661C5"/>
              </a:gs>
              <a:gs pos="100000">
                <a:srgbClr val="3B2E58"/>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Standard OS Component</a:t>
            </a:r>
          </a:p>
        </p:txBody>
      </p:sp>
      <p:sp>
        <p:nvSpPr>
          <p:cNvPr id="86" name="TextBox 85">
            <a:extLst>
              <a:ext uri="{FF2B5EF4-FFF2-40B4-BE49-F238E27FC236}">
                <a16:creationId xmlns:a16="http://schemas.microsoft.com/office/drawing/2014/main" id="{BE0CFC94-2A91-9247-B98E-DE08C84A2D26}"/>
              </a:ext>
              <a:ext uri="{C183D7F6-B498-43B3-948B-1728B52AA6E4}">
                <adec:decorative xmlns:adec="http://schemas.microsoft.com/office/drawing/2017/decorative" val="1"/>
              </a:ext>
            </a:extLst>
          </p:cNvPr>
          <p:cNvSpPr txBox="1"/>
          <p:nvPr/>
        </p:nvSpPr>
        <p:spPr>
          <a:xfrm>
            <a:off x="2476982" y="6539696"/>
            <a:ext cx="65" cy="307777"/>
          </a:xfrm>
          <a:prstGeom prst="rect">
            <a:avLst/>
          </a:prstGeom>
          <a:noFill/>
        </p:spPr>
        <p:txBody>
          <a:bodyPr wrap="none" lIns="0" tIns="0" rIns="0" bIns="0" rtlCol="0">
            <a:spAutoFit/>
          </a:bodyPr>
          <a:lstStyle/>
          <a:p>
            <a:pPr algn="l"/>
            <a:endParaRPr lang="en-US" sz="2000" err="1"/>
          </a:p>
        </p:txBody>
      </p:sp>
      <p:sp>
        <p:nvSpPr>
          <p:cNvPr id="88" name="Rounded Rectangle 87">
            <a:extLst>
              <a:ext uri="{FF2B5EF4-FFF2-40B4-BE49-F238E27FC236}">
                <a16:creationId xmlns:a16="http://schemas.microsoft.com/office/drawing/2014/main" id="{C7E5490D-0319-994A-A107-77106C04A93D}"/>
              </a:ext>
            </a:extLst>
          </p:cNvPr>
          <p:cNvSpPr/>
          <p:nvPr/>
        </p:nvSpPr>
        <p:spPr bwMode="auto">
          <a:xfrm>
            <a:off x="274407" y="6205484"/>
            <a:ext cx="2807843" cy="369390"/>
          </a:xfrm>
          <a:prstGeom prst="roundRect">
            <a:avLst/>
          </a:prstGeom>
          <a:solidFill>
            <a:srgbClr val="FF9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000000"/>
                </a:solidFill>
                <a:ea typeface="Segoe UI" pitchFamily="34" charset="0"/>
                <a:cs typeface="Segoe UI" pitchFamily="34" charset="0"/>
              </a:rPr>
              <a:t>Azure Management Services</a:t>
            </a:r>
          </a:p>
        </p:txBody>
      </p:sp>
      <p:sp>
        <p:nvSpPr>
          <p:cNvPr id="90" name="TextBox 89">
            <a:extLst>
              <a:ext uri="{FF2B5EF4-FFF2-40B4-BE49-F238E27FC236}">
                <a16:creationId xmlns:a16="http://schemas.microsoft.com/office/drawing/2014/main" id="{E29A38E1-5984-2D48-9A74-F90CF6C34FC5}"/>
              </a:ext>
            </a:extLst>
          </p:cNvPr>
          <p:cNvSpPr txBox="1"/>
          <p:nvPr/>
        </p:nvSpPr>
        <p:spPr>
          <a:xfrm>
            <a:off x="3804902" y="2894277"/>
            <a:ext cx="2403991" cy="738664"/>
          </a:xfrm>
          <a:prstGeom prst="rect">
            <a:avLst/>
          </a:prstGeom>
          <a:solidFill>
            <a:schemeClr val="bg1"/>
          </a:solidFill>
        </p:spPr>
        <p:txBody>
          <a:bodyPr wrap="square" lIns="0" tIns="0" rIns="0" bIns="0" rtlCol="0">
            <a:spAutoFit/>
          </a:bodyPr>
          <a:lstStyle/>
          <a:p>
            <a:pPr algn="ctr"/>
            <a:r>
              <a:rPr lang="en-US" sz="1600"/>
              <a:t>SSH Cert Requested from MSAL (instead of access token)</a:t>
            </a:r>
          </a:p>
        </p:txBody>
      </p:sp>
      <p:sp>
        <p:nvSpPr>
          <p:cNvPr id="95" name="Rounded Rectangle 94">
            <a:extLst>
              <a:ext uri="{FF2B5EF4-FFF2-40B4-BE49-F238E27FC236}">
                <a16:creationId xmlns:a16="http://schemas.microsoft.com/office/drawing/2014/main" id="{E4E494F2-E022-4C4B-902A-4047A5862142}"/>
              </a:ext>
            </a:extLst>
          </p:cNvPr>
          <p:cNvSpPr/>
          <p:nvPr/>
        </p:nvSpPr>
        <p:spPr bwMode="auto">
          <a:xfrm>
            <a:off x="6554380" y="4256025"/>
            <a:ext cx="2247526" cy="431137"/>
          </a:xfrm>
          <a:prstGeom prst="roundRect">
            <a:avLst/>
          </a:prstGeom>
          <a:solidFill>
            <a:schemeClr val="accent6">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VM Extension Installed</a:t>
            </a:r>
          </a:p>
        </p:txBody>
      </p:sp>
      <p:sp>
        <p:nvSpPr>
          <p:cNvPr id="96" name="Rounded Rectangle 95">
            <a:extLst>
              <a:ext uri="{FF2B5EF4-FFF2-40B4-BE49-F238E27FC236}">
                <a16:creationId xmlns:a16="http://schemas.microsoft.com/office/drawing/2014/main" id="{FA6C0C0F-8EF7-EF46-9F6B-BDEEDF2E569A}"/>
              </a:ext>
            </a:extLst>
          </p:cNvPr>
          <p:cNvSpPr/>
          <p:nvPr/>
        </p:nvSpPr>
        <p:spPr bwMode="auto">
          <a:xfrm>
            <a:off x="991063" y="1791872"/>
            <a:ext cx="2247526" cy="431137"/>
          </a:xfrm>
          <a:prstGeom prst="roundRect">
            <a:avLst/>
          </a:prstGeom>
          <a:solidFill>
            <a:schemeClr val="accent6">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Client Components Installed</a:t>
            </a:r>
          </a:p>
        </p:txBody>
      </p:sp>
      <p:grpSp>
        <p:nvGrpSpPr>
          <p:cNvPr id="31" name="Group 30">
            <a:extLst>
              <a:ext uri="{FF2B5EF4-FFF2-40B4-BE49-F238E27FC236}">
                <a16:creationId xmlns:a16="http://schemas.microsoft.com/office/drawing/2014/main" id="{AD83AA35-A6FF-BE4E-B404-1BF1E5377C8A}"/>
              </a:ext>
            </a:extLst>
          </p:cNvPr>
          <p:cNvGrpSpPr/>
          <p:nvPr/>
        </p:nvGrpSpPr>
        <p:grpSpPr>
          <a:xfrm>
            <a:off x="7520113" y="2695602"/>
            <a:ext cx="1318040" cy="987947"/>
            <a:chOff x="7520113" y="2695602"/>
            <a:chExt cx="1318040" cy="987947"/>
          </a:xfrm>
        </p:grpSpPr>
        <p:grpSp>
          <p:nvGrpSpPr>
            <p:cNvPr id="25" name="Group 24">
              <a:extLst>
                <a:ext uri="{FF2B5EF4-FFF2-40B4-BE49-F238E27FC236}">
                  <a16:creationId xmlns:a16="http://schemas.microsoft.com/office/drawing/2014/main" id="{26BA872E-5CC2-AD41-B64C-4E32BA6C2063}"/>
                </a:ext>
              </a:extLst>
            </p:cNvPr>
            <p:cNvGrpSpPr/>
            <p:nvPr/>
          </p:nvGrpSpPr>
          <p:grpSpPr>
            <a:xfrm>
              <a:off x="7698113" y="2769149"/>
              <a:ext cx="914400" cy="914400"/>
              <a:chOff x="10007469" y="1320331"/>
              <a:chExt cx="914400" cy="914400"/>
            </a:xfrm>
          </p:grpSpPr>
          <p:pic>
            <p:nvPicPr>
              <p:cNvPr id="5" name="Graphic 4" descr="Syncing cloud outline">
                <a:extLst>
                  <a:ext uri="{FF2B5EF4-FFF2-40B4-BE49-F238E27FC236}">
                    <a16:creationId xmlns:a16="http://schemas.microsoft.com/office/drawing/2014/main" id="{CF3D082B-9B42-A849-9038-7BB798F81F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7469" y="1320331"/>
                <a:ext cx="914400" cy="914400"/>
              </a:xfrm>
              <a:prstGeom prst="rect">
                <a:avLst/>
              </a:prstGeom>
            </p:spPr>
          </p:pic>
          <p:sp>
            <p:nvSpPr>
              <p:cNvPr id="18" name="Rectangle 17">
                <a:extLst>
                  <a:ext uri="{FF2B5EF4-FFF2-40B4-BE49-F238E27FC236}">
                    <a16:creationId xmlns:a16="http://schemas.microsoft.com/office/drawing/2014/main" id="{8DA3AB6C-314A-8847-8590-ADCBA619021B}"/>
                  </a:ext>
                </a:extLst>
              </p:cNvPr>
              <p:cNvSpPr/>
              <p:nvPr/>
            </p:nvSpPr>
            <p:spPr bwMode="auto">
              <a:xfrm>
                <a:off x="10282335" y="1654348"/>
                <a:ext cx="343250" cy="340130"/>
              </a:xfrm>
              <a:prstGeom prst="rect">
                <a:avLst/>
              </a:pr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23" name="Picture 22" descr="Diagram&#10;&#10;Description automatically generated">
                <a:extLst>
                  <a:ext uri="{FF2B5EF4-FFF2-40B4-BE49-F238E27FC236}">
                    <a16:creationId xmlns:a16="http://schemas.microsoft.com/office/drawing/2014/main" id="{5F939F3F-9518-B24D-A981-C419C90828C0}"/>
                  </a:ext>
                </a:extLst>
              </p:cNvPr>
              <p:cNvPicPr>
                <a:picLocks noChangeAspect="1"/>
              </p:cNvPicPr>
              <p:nvPr/>
            </p:nvPicPr>
            <p:blipFill>
              <a:blip r:embed="rId10"/>
              <a:stretch>
                <a:fillRect/>
              </a:stretch>
            </p:blipFill>
            <p:spPr>
              <a:xfrm>
                <a:off x="10251357" y="1687306"/>
                <a:ext cx="426623" cy="282828"/>
              </a:xfrm>
              <a:prstGeom prst="rect">
                <a:avLst/>
              </a:prstGeom>
            </p:spPr>
          </p:pic>
        </p:grpSp>
        <p:sp>
          <p:nvSpPr>
            <p:cNvPr id="27" name="TextBox 26">
              <a:extLst>
                <a:ext uri="{FF2B5EF4-FFF2-40B4-BE49-F238E27FC236}">
                  <a16:creationId xmlns:a16="http://schemas.microsoft.com/office/drawing/2014/main" id="{B32E3AF0-0EEF-B04E-8664-28DA083AEE61}"/>
                </a:ext>
              </a:extLst>
            </p:cNvPr>
            <p:cNvSpPr txBox="1"/>
            <p:nvPr/>
          </p:nvSpPr>
          <p:spPr>
            <a:xfrm>
              <a:off x="7520113" y="2695602"/>
              <a:ext cx="1318040" cy="492443"/>
            </a:xfrm>
            <a:prstGeom prst="rect">
              <a:avLst/>
            </a:prstGeom>
            <a:noFill/>
          </p:spPr>
          <p:txBody>
            <a:bodyPr wrap="square" lIns="0" tIns="0" rIns="0" bIns="0" rtlCol="0">
              <a:spAutoFit/>
            </a:bodyPr>
            <a:lstStyle/>
            <a:p>
              <a:pPr algn="r"/>
              <a:r>
                <a:rPr lang="en-US" sz="1600"/>
                <a:t>MS Graph</a:t>
              </a:r>
            </a:p>
            <a:p>
              <a:pPr algn="r"/>
              <a:r>
                <a:rPr lang="en-US" sz="1600"/>
                <a:t>API</a:t>
              </a:r>
            </a:p>
          </p:txBody>
        </p:sp>
      </p:grpSp>
    </p:spTree>
    <p:extLst>
      <p:ext uri="{BB962C8B-B14F-4D97-AF65-F5344CB8AC3E}">
        <p14:creationId xmlns:p14="http://schemas.microsoft.com/office/powerpoint/2010/main" val="2393943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fade">
                                      <p:cBhvr>
                                        <p:cTn id="18" dur="500"/>
                                        <p:tgtEl>
                                          <p:spTgt spid="96"/>
                                        </p:tgtEl>
                                      </p:cBhvr>
                                    </p:animEffect>
                                  </p:childTnLst>
                                </p:cTn>
                              </p:par>
                              <p:par>
                                <p:cTn id="19" presetID="10" presetClass="exit" presetSubtype="0" fill="hold" grpId="1" nodeType="withEffect">
                                  <p:stCondLst>
                                    <p:cond delay="0"/>
                                  </p:stCondLst>
                                  <p:childTnLst>
                                    <p:animEffect transition="out" filter="fade">
                                      <p:cBhvr>
                                        <p:cTn id="20" dur="500"/>
                                        <p:tgtEl>
                                          <p:spTgt spid="95"/>
                                        </p:tgtEl>
                                      </p:cBhvr>
                                    </p:animEffect>
                                    <p:set>
                                      <p:cBhvr>
                                        <p:cTn id="21" dur="1" fill="hold">
                                          <p:stCondLst>
                                            <p:cond delay="499"/>
                                          </p:stCondLst>
                                        </p:cTn>
                                        <p:tgtEl>
                                          <p:spTgt spid="95"/>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xit" presetSubtype="0" fill="hold" grpId="1" nodeType="withEffect">
                                  <p:stCondLst>
                                    <p:cond delay="0"/>
                                  </p:stCondLst>
                                  <p:childTnLst>
                                    <p:animEffect transition="out" filter="fade">
                                      <p:cBhvr>
                                        <p:cTn id="31" dur="500"/>
                                        <p:tgtEl>
                                          <p:spTgt spid="96"/>
                                        </p:tgtEl>
                                      </p:cBhvr>
                                    </p:animEffect>
                                    <p:set>
                                      <p:cBhvr>
                                        <p:cTn id="32" dur="1" fill="hold">
                                          <p:stCondLst>
                                            <p:cond delay="499"/>
                                          </p:stCondLst>
                                        </p:cTn>
                                        <p:tgtEl>
                                          <p:spTgt spid="96"/>
                                        </p:tgtEl>
                                        <p:attrNameLst>
                                          <p:attrName>style.visibility</p:attrName>
                                        </p:attrNameLst>
                                      </p:cBhvr>
                                      <p:to>
                                        <p:strVal val="hidden"/>
                                      </p:to>
                                    </p:se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fade">
                                      <p:cBhvr>
                                        <p:cTn id="39"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4" grpId="0" animBg="1"/>
      <p:bldP spid="90" grpId="0" animBg="1"/>
      <p:bldP spid="95" grpId="0" animBg="1"/>
      <p:bldP spid="95" grpId="1" animBg="1"/>
      <p:bldP spid="96" grpId="0" animBg="1"/>
      <p:bldP spid="9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Azure AD Login via SSH for VMs in Azure</a:t>
            </a:r>
          </a:p>
        </p:txBody>
      </p:sp>
      <p:pic>
        <p:nvPicPr>
          <p:cNvPr id="15" name="Graphic 14" descr="Cloud with solid fill">
            <a:extLst>
              <a:ext uri="{FF2B5EF4-FFF2-40B4-BE49-F238E27FC236}">
                <a16:creationId xmlns:a16="http://schemas.microsoft.com/office/drawing/2014/main" id="{222DFA7F-4C58-EF46-BC9E-5DBE9526A3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30732" y="-787915"/>
            <a:ext cx="9808137" cy="9808137"/>
          </a:xfrm>
          <a:prstGeom prst="rect">
            <a:avLst/>
          </a:prstGeom>
        </p:spPr>
      </p:pic>
      <p:grpSp>
        <p:nvGrpSpPr>
          <p:cNvPr id="8" name="Group 7">
            <a:extLst>
              <a:ext uri="{FF2B5EF4-FFF2-40B4-BE49-F238E27FC236}">
                <a16:creationId xmlns:a16="http://schemas.microsoft.com/office/drawing/2014/main" id="{CBAEEEC3-27CE-104E-A00E-BF06F3F40CC1}"/>
              </a:ext>
              <a:ext uri="{C183D7F6-B498-43B3-948B-1728B52AA6E4}">
                <adec:decorative xmlns:adec="http://schemas.microsoft.com/office/drawing/2017/decorative" val="1"/>
              </a:ext>
            </a:extLst>
          </p:cNvPr>
          <p:cNvGrpSpPr/>
          <p:nvPr/>
        </p:nvGrpSpPr>
        <p:grpSpPr>
          <a:xfrm>
            <a:off x="5634968" y="1830272"/>
            <a:ext cx="2655501" cy="1810275"/>
            <a:chOff x="5461656" y="2315056"/>
            <a:chExt cx="2655501" cy="1810275"/>
          </a:xfrm>
        </p:grpSpPr>
        <p:pic>
          <p:nvPicPr>
            <p:cNvPr id="4" name="Picture 3" descr="A picture containing shape&#10;&#10;Description automatically generated">
              <a:extLst>
                <a:ext uri="{FF2B5EF4-FFF2-40B4-BE49-F238E27FC236}">
                  <a16:creationId xmlns:a16="http://schemas.microsoft.com/office/drawing/2014/main" id="{CE01D07B-694B-5A41-BDD5-B13A111114EE}"/>
                </a:ext>
              </a:extLst>
            </p:cNvPr>
            <p:cNvPicPr>
              <a:picLocks noChangeAspect="1"/>
            </p:cNvPicPr>
            <p:nvPr/>
          </p:nvPicPr>
          <p:blipFill>
            <a:blip r:embed="rId5"/>
            <a:stretch>
              <a:fillRect/>
            </a:stretch>
          </p:blipFill>
          <p:spPr>
            <a:xfrm>
              <a:off x="5461656" y="2732668"/>
              <a:ext cx="2655501" cy="1392663"/>
            </a:xfrm>
            <a:prstGeom prst="rect">
              <a:avLst/>
            </a:prstGeom>
          </p:spPr>
        </p:pic>
        <p:sp>
          <p:nvSpPr>
            <p:cNvPr id="7" name="TextBox 6">
              <a:extLst>
                <a:ext uri="{FF2B5EF4-FFF2-40B4-BE49-F238E27FC236}">
                  <a16:creationId xmlns:a16="http://schemas.microsoft.com/office/drawing/2014/main" id="{7D36A3FC-00D7-F04F-AF3C-B230922EA0F9}"/>
                </a:ext>
              </a:extLst>
            </p:cNvPr>
            <p:cNvSpPr txBox="1"/>
            <p:nvPr/>
          </p:nvSpPr>
          <p:spPr>
            <a:xfrm>
              <a:off x="5810517" y="2315056"/>
              <a:ext cx="1981658" cy="492443"/>
            </a:xfrm>
            <a:prstGeom prst="rect">
              <a:avLst/>
            </a:prstGeom>
            <a:noFill/>
          </p:spPr>
          <p:txBody>
            <a:bodyPr wrap="square" lIns="0" tIns="0" rIns="0" bIns="0" rtlCol="0">
              <a:spAutoFit/>
            </a:bodyPr>
            <a:lstStyle/>
            <a:p>
              <a:pPr algn="ctr"/>
              <a:r>
                <a:rPr lang="en-US" sz="1600"/>
                <a:t>Azure AD and Conditional Access</a:t>
              </a:r>
            </a:p>
          </p:txBody>
        </p:sp>
      </p:grpSp>
      <p:grpSp>
        <p:nvGrpSpPr>
          <p:cNvPr id="17" name="Group 16">
            <a:extLst>
              <a:ext uri="{FF2B5EF4-FFF2-40B4-BE49-F238E27FC236}">
                <a16:creationId xmlns:a16="http://schemas.microsoft.com/office/drawing/2014/main" id="{A08558A8-A43A-AC49-A972-DEA4BE86B29F}"/>
              </a:ext>
              <a:ext uri="{C183D7F6-B498-43B3-948B-1728B52AA6E4}">
                <adec:decorative xmlns:adec="http://schemas.microsoft.com/office/drawing/2017/decorative" val="1"/>
              </a:ext>
            </a:extLst>
          </p:cNvPr>
          <p:cNvGrpSpPr/>
          <p:nvPr/>
        </p:nvGrpSpPr>
        <p:grpSpPr>
          <a:xfrm>
            <a:off x="170634" y="1355272"/>
            <a:ext cx="4836264" cy="3618172"/>
            <a:chOff x="1156952" y="2441825"/>
            <a:chExt cx="4012035" cy="3221865"/>
          </a:xfrm>
        </p:grpSpPr>
        <p:pic>
          <p:nvPicPr>
            <p:cNvPr id="13" name="Graphic 12" descr="Monitor with solid fill">
              <a:extLst>
                <a:ext uri="{FF2B5EF4-FFF2-40B4-BE49-F238E27FC236}">
                  <a16:creationId xmlns:a16="http://schemas.microsoft.com/office/drawing/2014/main" id="{39E2B227-31DF-6847-8935-FCA1B61F6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6952" y="2441825"/>
              <a:ext cx="3221865" cy="3221865"/>
            </a:xfrm>
            <a:prstGeom prst="rect">
              <a:avLst/>
            </a:prstGeom>
          </p:spPr>
        </p:pic>
        <p:sp>
          <p:nvSpPr>
            <p:cNvPr id="16" name="TextBox 15">
              <a:extLst>
                <a:ext uri="{FF2B5EF4-FFF2-40B4-BE49-F238E27FC236}">
                  <a16:creationId xmlns:a16="http://schemas.microsoft.com/office/drawing/2014/main" id="{1D307434-D9D2-1A49-870D-5C994D0B966C}"/>
                </a:ext>
              </a:extLst>
            </p:cNvPr>
            <p:cNvSpPr txBox="1"/>
            <p:nvPr/>
          </p:nvSpPr>
          <p:spPr>
            <a:xfrm>
              <a:off x="1369719" y="2564270"/>
              <a:ext cx="3799268" cy="307777"/>
            </a:xfrm>
            <a:prstGeom prst="rect">
              <a:avLst/>
            </a:prstGeom>
            <a:noFill/>
          </p:spPr>
          <p:txBody>
            <a:bodyPr wrap="square" lIns="0" tIns="0" rIns="0" bIns="0" rtlCol="0">
              <a:spAutoFit/>
            </a:bodyPr>
            <a:lstStyle/>
            <a:p>
              <a:pPr algn="l"/>
              <a:r>
                <a:rPr lang="en-US" sz="2000"/>
                <a:t>Client (Windows, macOS, Linux)</a:t>
              </a:r>
            </a:p>
          </p:txBody>
        </p:sp>
      </p:grpSp>
      <p:sp>
        <p:nvSpPr>
          <p:cNvPr id="11" name="Rounded Rectangle 10">
            <a:extLst>
              <a:ext uri="{FF2B5EF4-FFF2-40B4-BE49-F238E27FC236}">
                <a16:creationId xmlns:a16="http://schemas.microsoft.com/office/drawing/2014/main" id="{829D5800-44A8-3C4D-9219-C5E66E60AA61}"/>
              </a:ext>
            </a:extLst>
          </p:cNvPr>
          <p:cNvSpPr/>
          <p:nvPr/>
        </p:nvSpPr>
        <p:spPr bwMode="auto">
          <a:xfrm>
            <a:off x="813405" y="2256313"/>
            <a:ext cx="1176219" cy="589684"/>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Azure CLI w/ SSH Extension</a:t>
            </a:r>
          </a:p>
        </p:txBody>
      </p:sp>
      <p:sp>
        <p:nvSpPr>
          <p:cNvPr id="12" name="Rounded Rectangle 11">
            <a:extLst>
              <a:ext uri="{FF2B5EF4-FFF2-40B4-BE49-F238E27FC236}">
                <a16:creationId xmlns:a16="http://schemas.microsoft.com/office/drawing/2014/main" id="{9C75464F-5655-EF41-B70F-BAFAEEE3A4DA}"/>
              </a:ext>
            </a:extLst>
          </p:cNvPr>
          <p:cNvSpPr/>
          <p:nvPr/>
        </p:nvSpPr>
        <p:spPr bwMode="auto">
          <a:xfrm>
            <a:off x="2208167" y="2261464"/>
            <a:ext cx="1176219" cy="589684"/>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MSAL</a:t>
            </a:r>
          </a:p>
        </p:txBody>
      </p:sp>
      <p:sp>
        <p:nvSpPr>
          <p:cNvPr id="14" name="Rounded Rectangle 13">
            <a:extLst>
              <a:ext uri="{FF2B5EF4-FFF2-40B4-BE49-F238E27FC236}">
                <a16:creationId xmlns:a16="http://schemas.microsoft.com/office/drawing/2014/main" id="{762B46E7-4F4B-9A47-B10C-362453CC3842}"/>
              </a:ext>
            </a:extLst>
          </p:cNvPr>
          <p:cNvSpPr/>
          <p:nvPr/>
        </p:nvSpPr>
        <p:spPr bwMode="auto">
          <a:xfrm>
            <a:off x="1495195" y="2997447"/>
            <a:ext cx="1176219" cy="589684"/>
          </a:xfrm>
          <a:prstGeom prst="roundRect">
            <a:avLst/>
          </a:prstGeom>
          <a:gradFill flip="none" rotWithShape="1">
            <a:gsLst>
              <a:gs pos="0">
                <a:srgbClr val="8661C5"/>
              </a:gs>
              <a:gs pos="12000">
                <a:srgbClr val="8661C5"/>
              </a:gs>
              <a:gs pos="100000">
                <a:srgbClr val="3B2E58"/>
              </a:gs>
            </a:gsLst>
            <a:lin ang="135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Client</a:t>
            </a:r>
          </a:p>
        </p:txBody>
      </p:sp>
      <p:grpSp>
        <p:nvGrpSpPr>
          <p:cNvPr id="30" name="Group 29">
            <a:extLst>
              <a:ext uri="{FF2B5EF4-FFF2-40B4-BE49-F238E27FC236}">
                <a16:creationId xmlns:a16="http://schemas.microsoft.com/office/drawing/2014/main" id="{2696DE6C-943B-2246-9E8B-7210BD5AA05A}"/>
              </a:ext>
              <a:ext uri="{C183D7F6-B498-43B3-948B-1728B52AA6E4}">
                <adec:decorative xmlns:adec="http://schemas.microsoft.com/office/drawing/2017/decorative" val="1"/>
              </a:ext>
            </a:extLst>
          </p:cNvPr>
          <p:cNvGrpSpPr/>
          <p:nvPr/>
        </p:nvGrpSpPr>
        <p:grpSpPr>
          <a:xfrm>
            <a:off x="4939677" y="4330431"/>
            <a:ext cx="3926510" cy="1926188"/>
            <a:chOff x="4363959" y="4412551"/>
            <a:chExt cx="4854497" cy="1926188"/>
          </a:xfrm>
        </p:grpSpPr>
        <p:sp>
          <p:nvSpPr>
            <p:cNvPr id="24" name="Rounded Rectangle 23">
              <a:extLst>
                <a:ext uri="{FF2B5EF4-FFF2-40B4-BE49-F238E27FC236}">
                  <a16:creationId xmlns:a16="http://schemas.microsoft.com/office/drawing/2014/main" id="{45C3CD89-8D99-D840-B49A-E0FA092445D9}"/>
                </a:ext>
              </a:extLst>
            </p:cNvPr>
            <p:cNvSpPr/>
            <p:nvPr/>
          </p:nvSpPr>
          <p:spPr bwMode="auto">
            <a:xfrm>
              <a:off x="4363959" y="4412551"/>
              <a:ext cx="4549697" cy="1621388"/>
            </a:xfrm>
            <a:prstGeom prst="roundRect">
              <a:avLst/>
            </a:prstGeom>
            <a:gradFill>
              <a:gsLst>
                <a:gs pos="10000">
                  <a:schemeClr val="accent4">
                    <a:lumMod val="60000"/>
                    <a:lumOff val="40000"/>
                  </a:schemeClr>
                </a:gs>
                <a:gs pos="99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B4F2C9A3-2430-174B-BFC5-A4FD2FB7D0FD}"/>
                </a:ext>
              </a:extLst>
            </p:cNvPr>
            <p:cNvSpPr/>
            <p:nvPr/>
          </p:nvSpPr>
          <p:spPr bwMode="auto">
            <a:xfrm>
              <a:off x="4516359" y="4564951"/>
              <a:ext cx="4549697" cy="1621388"/>
            </a:xfrm>
            <a:prstGeom prst="roundRect">
              <a:avLst/>
            </a:prstGeom>
            <a:gradFill>
              <a:gsLst>
                <a:gs pos="10000">
                  <a:schemeClr val="accent4">
                    <a:lumMod val="60000"/>
                    <a:lumOff val="40000"/>
                  </a:schemeClr>
                </a:gs>
                <a:gs pos="99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ounded Rectangle 27">
              <a:extLst>
                <a:ext uri="{FF2B5EF4-FFF2-40B4-BE49-F238E27FC236}">
                  <a16:creationId xmlns:a16="http://schemas.microsoft.com/office/drawing/2014/main" id="{7844D610-A0ED-504F-99D3-2C60A78DF165}"/>
                </a:ext>
              </a:extLst>
            </p:cNvPr>
            <p:cNvSpPr/>
            <p:nvPr/>
          </p:nvSpPr>
          <p:spPr bwMode="auto">
            <a:xfrm>
              <a:off x="4668759" y="4717351"/>
              <a:ext cx="4549697" cy="1621388"/>
            </a:xfrm>
            <a:prstGeom prst="roundRect">
              <a:avLst/>
            </a:prstGeom>
            <a:gradFill>
              <a:gsLst>
                <a:gs pos="10000">
                  <a:schemeClr val="accent4">
                    <a:lumMod val="60000"/>
                    <a:lumOff val="40000"/>
                  </a:schemeClr>
                </a:gs>
                <a:gs pos="99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TextBox 28">
              <a:extLst>
                <a:ext uri="{FF2B5EF4-FFF2-40B4-BE49-F238E27FC236}">
                  <a16:creationId xmlns:a16="http://schemas.microsoft.com/office/drawing/2014/main" id="{242392F5-D4BB-9248-BB50-AEC9EB7C878A}"/>
                </a:ext>
              </a:extLst>
            </p:cNvPr>
            <p:cNvSpPr txBox="1"/>
            <p:nvPr/>
          </p:nvSpPr>
          <p:spPr>
            <a:xfrm>
              <a:off x="4935660" y="5709442"/>
              <a:ext cx="1398615" cy="307777"/>
            </a:xfrm>
            <a:prstGeom prst="rect">
              <a:avLst/>
            </a:prstGeom>
            <a:noFill/>
          </p:spPr>
          <p:txBody>
            <a:bodyPr wrap="square" lIns="0" tIns="0" rIns="0" bIns="0" rtlCol="0">
              <a:spAutoFit/>
            </a:bodyPr>
            <a:lstStyle/>
            <a:p>
              <a:pPr algn="l"/>
              <a:r>
                <a:rPr lang="en-US" sz="2000">
                  <a:solidFill>
                    <a:schemeClr val="bg1"/>
                  </a:solidFill>
                </a:rPr>
                <a:t>Linux VM</a:t>
              </a:r>
            </a:p>
          </p:txBody>
        </p:sp>
      </p:grpSp>
      <p:sp>
        <p:nvSpPr>
          <p:cNvPr id="32" name="Rounded Rectangle 31">
            <a:extLst>
              <a:ext uri="{FF2B5EF4-FFF2-40B4-BE49-F238E27FC236}">
                <a16:creationId xmlns:a16="http://schemas.microsoft.com/office/drawing/2014/main" id="{C0C69D2A-FEDA-7547-B0D1-9D65D65740A3}"/>
              </a:ext>
            </a:extLst>
          </p:cNvPr>
          <p:cNvSpPr/>
          <p:nvPr/>
        </p:nvSpPr>
        <p:spPr bwMode="auto">
          <a:xfrm>
            <a:off x="5477820" y="4795113"/>
            <a:ext cx="1176219" cy="589684"/>
          </a:xfrm>
          <a:prstGeom prst="roundRect">
            <a:avLst/>
          </a:prstGeom>
          <a:gradFill flip="none" rotWithShape="1">
            <a:gsLst>
              <a:gs pos="0">
                <a:srgbClr val="8661C5"/>
              </a:gs>
              <a:gs pos="12000">
                <a:srgbClr val="8661C5"/>
              </a:gs>
              <a:gs pos="100000">
                <a:srgbClr val="3B2E58"/>
              </a:gs>
            </a:gsLst>
            <a:lin ang="135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Server</a:t>
            </a:r>
          </a:p>
        </p:txBody>
      </p:sp>
      <p:grpSp>
        <p:nvGrpSpPr>
          <p:cNvPr id="38" name="Group 37">
            <a:extLst>
              <a:ext uri="{FF2B5EF4-FFF2-40B4-BE49-F238E27FC236}">
                <a16:creationId xmlns:a16="http://schemas.microsoft.com/office/drawing/2014/main" id="{9BA80A60-4923-7D4A-9B2E-1BDEC35BEA8C}"/>
              </a:ext>
              <a:ext uri="{C183D7F6-B498-43B3-948B-1728B52AA6E4}">
                <adec:decorative xmlns:adec="http://schemas.microsoft.com/office/drawing/2017/decorative" val="1"/>
              </a:ext>
            </a:extLst>
          </p:cNvPr>
          <p:cNvGrpSpPr/>
          <p:nvPr/>
        </p:nvGrpSpPr>
        <p:grpSpPr>
          <a:xfrm>
            <a:off x="4757424" y="4188797"/>
            <a:ext cx="5932449" cy="2209972"/>
            <a:chOff x="4757424" y="4188797"/>
            <a:chExt cx="5932449" cy="2209972"/>
          </a:xfrm>
        </p:grpSpPr>
        <p:grpSp>
          <p:nvGrpSpPr>
            <p:cNvPr id="22" name="Group 21">
              <a:extLst>
                <a:ext uri="{FF2B5EF4-FFF2-40B4-BE49-F238E27FC236}">
                  <a16:creationId xmlns:a16="http://schemas.microsoft.com/office/drawing/2014/main" id="{05ED9E8C-F241-0546-AFB3-F35B9FA4148A}"/>
                </a:ext>
              </a:extLst>
            </p:cNvPr>
            <p:cNvGrpSpPr/>
            <p:nvPr/>
          </p:nvGrpSpPr>
          <p:grpSpPr>
            <a:xfrm>
              <a:off x="4757424" y="4188797"/>
              <a:ext cx="5932449" cy="2209972"/>
              <a:chOff x="4181707" y="4270917"/>
              <a:chExt cx="6858000" cy="2096429"/>
            </a:xfrm>
          </p:grpSpPr>
          <p:sp>
            <p:nvSpPr>
              <p:cNvPr id="20" name="Rounded Rectangle 19">
                <a:extLst>
                  <a:ext uri="{FF2B5EF4-FFF2-40B4-BE49-F238E27FC236}">
                    <a16:creationId xmlns:a16="http://schemas.microsoft.com/office/drawing/2014/main" id="{2B71C69D-92BC-3E4C-A404-C69714F6FE38}"/>
                  </a:ext>
                </a:extLst>
              </p:cNvPr>
              <p:cNvSpPr/>
              <p:nvPr/>
            </p:nvSpPr>
            <p:spPr bwMode="auto">
              <a:xfrm>
                <a:off x="4181707" y="4270917"/>
                <a:ext cx="6858000" cy="2096429"/>
              </a:xfrm>
              <a:prstGeom prst="roundRect">
                <a:avLst/>
              </a:prstGeom>
              <a:noFill/>
              <a:ln w="88900">
                <a:solidFill>
                  <a:schemeClr val="accent6">
                    <a:lumMod val="60000"/>
                    <a:lumOff val="40000"/>
                    <a:alpha val="60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a:solidFill>
                      <a:schemeClr val="tx1"/>
                    </a:solidFill>
                  </a:ln>
                  <a:solidFill>
                    <a:schemeClr val="tx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CBCA38BE-6379-884B-8883-0E2753106DF0}"/>
                  </a:ext>
                </a:extLst>
              </p:cNvPr>
              <p:cNvSpPr txBox="1"/>
              <p:nvPr/>
            </p:nvSpPr>
            <p:spPr>
              <a:xfrm>
                <a:off x="9161346" y="5657172"/>
                <a:ext cx="1795346" cy="307777"/>
              </a:xfrm>
              <a:prstGeom prst="rect">
                <a:avLst/>
              </a:prstGeom>
              <a:noFill/>
            </p:spPr>
            <p:txBody>
              <a:bodyPr wrap="square" lIns="0" tIns="0" rIns="0" bIns="0" rtlCol="0">
                <a:spAutoFit/>
              </a:bodyPr>
              <a:lstStyle/>
              <a:p>
                <a:pPr algn="l"/>
                <a:r>
                  <a:rPr lang="en-US" sz="2000"/>
                  <a:t>Azure VM Host</a:t>
                </a:r>
              </a:p>
            </p:txBody>
          </p:sp>
        </p:grpSp>
        <p:sp>
          <p:nvSpPr>
            <p:cNvPr id="37" name="Rounded Rectangle 36">
              <a:extLst>
                <a:ext uri="{FF2B5EF4-FFF2-40B4-BE49-F238E27FC236}">
                  <a16:creationId xmlns:a16="http://schemas.microsoft.com/office/drawing/2014/main" id="{F61F1098-8D47-204C-BF19-F73314767CC7}"/>
                </a:ext>
              </a:extLst>
            </p:cNvPr>
            <p:cNvSpPr/>
            <p:nvPr/>
          </p:nvSpPr>
          <p:spPr bwMode="auto">
            <a:xfrm>
              <a:off x="9041586" y="4482831"/>
              <a:ext cx="1472888" cy="743110"/>
            </a:xfrm>
            <a:prstGeom prst="roundRect">
              <a:avLst/>
            </a:prstGeom>
            <a:solidFill>
              <a:srgbClr val="FF93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000000"/>
                  </a:solidFill>
                  <a:ea typeface="Segoe UI" pitchFamily="34" charset="0"/>
                  <a:cs typeface="Segoe UI" pitchFamily="34" charset="0"/>
                </a:rPr>
                <a:t>Metadata Service</a:t>
              </a:r>
            </a:p>
          </p:txBody>
        </p:sp>
      </p:grpSp>
      <p:cxnSp>
        <p:nvCxnSpPr>
          <p:cNvPr id="42" name="Straight Arrow Connector 41">
            <a:extLst>
              <a:ext uri="{FF2B5EF4-FFF2-40B4-BE49-F238E27FC236}">
                <a16:creationId xmlns:a16="http://schemas.microsoft.com/office/drawing/2014/main" id="{74BC2F4E-9B2E-C840-8F44-5CC41A8B242D}"/>
              </a:ext>
              <a:ext uri="{C183D7F6-B498-43B3-948B-1728B52AA6E4}">
                <adec:decorative xmlns:adec="http://schemas.microsoft.com/office/drawing/2017/decorative" val="1"/>
              </a:ext>
            </a:extLst>
          </p:cNvPr>
          <p:cNvCxnSpPr>
            <a:cxnSpLocks/>
            <a:stCxn id="11" idx="3"/>
            <a:endCxn id="12" idx="1"/>
          </p:cNvCxnSpPr>
          <p:nvPr/>
        </p:nvCxnSpPr>
        <p:spPr>
          <a:xfrm>
            <a:off x="1989624" y="2551155"/>
            <a:ext cx="218543" cy="515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9F3C8C-F657-6242-9245-FF1745B8D552}"/>
              </a:ext>
              <a:ext uri="{C183D7F6-B498-43B3-948B-1728B52AA6E4}">
                <adec:decorative xmlns:adec="http://schemas.microsoft.com/office/drawing/2017/decorative" val="1"/>
              </a:ext>
            </a:extLst>
          </p:cNvPr>
          <p:cNvCxnSpPr>
            <a:cxnSpLocks/>
            <a:stCxn id="12" idx="3"/>
          </p:cNvCxnSpPr>
          <p:nvPr/>
        </p:nvCxnSpPr>
        <p:spPr>
          <a:xfrm>
            <a:off x="3384386" y="2556306"/>
            <a:ext cx="3148960" cy="28969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A7DFDE1-DDAA-F746-B89A-8EF5E2EFE633}"/>
              </a:ext>
              <a:ext uri="{C183D7F6-B498-43B3-948B-1728B52AA6E4}">
                <adec:decorative xmlns:adec="http://schemas.microsoft.com/office/drawing/2017/decorative" val="1"/>
              </a:ext>
            </a:extLst>
          </p:cNvPr>
          <p:cNvCxnSpPr>
            <a:stCxn id="11" idx="2"/>
            <a:endCxn id="14" idx="0"/>
          </p:cNvCxnSpPr>
          <p:nvPr/>
        </p:nvCxnSpPr>
        <p:spPr>
          <a:xfrm>
            <a:off x="1401515" y="2845997"/>
            <a:ext cx="681790" cy="151450"/>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8BF16FC-B2F2-CA41-9691-637A2EFD0CAB}"/>
              </a:ext>
              <a:ext uri="{C183D7F6-B498-43B3-948B-1728B52AA6E4}">
                <adec:decorative xmlns:adec="http://schemas.microsoft.com/office/drawing/2017/decorative" val="1"/>
              </a:ext>
            </a:extLst>
          </p:cNvPr>
          <p:cNvCxnSpPr>
            <a:cxnSpLocks/>
            <a:stCxn id="32" idx="3"/>
          </p:cNvCxnSpPr>
          <p:nvPr/>
        </p:nvCxnSpPr>
        <p:spPr>
          <a:xfrm>
            <a:off x="6654039" y="5089955"/>
            <a:ext cx="214427" cy="0"/>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3629C67-BECF-384C-8B31-ADDD8C3F29C1}"/>
              </a:ext>
              <a:ext uri="{C183D7F6-B498-43B3-948B-1728B52AA6E4}">
                <adec:decorative xmlns:adec="http://schemas.microsoft.com/office/drawing/2017/decorative" val="1"/>
              </a:ext>
            </a:extLst>
          </p:cNvPr>
          <p:cNvCxnSpPr>
            <a:cxnSpLocks/>
          </p:cNvCxnSpPr>
          <p:nvPr/>
        </p:nvCxnSpPr>
        <p:spPr>
          <a:xfrm flipV="1">
            <a:off x="8619653" y="4854386"/>
            <a:ext cx="421933" cy="119058"/>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EEA4C2A-D73A-BE46-842F-6C94803355FB}"/>
              </a:ext>
              <a:ext uri="{C183D7F6-B498-43B3-948B-1728B52AA6E4}">
                <adec:decorative xmlns:adec="http://schemas.microsoft.com/office/drawing/2017/decorative" val="1"/>
              </a:ext>
            </a:extLst>
          </p:cNvPr>
          <p:cNvCxnSpPr>
            <a:cxnSpLocks/>
          </p:cNvCxnSpPr>
          <p:nvPr/>
        </p:nvCxnSpPr>
        <p:spPr>
          <a:xfrm flipH="1" flipV="1">
            <a:off x="7290824" y="3429000"/>
            <a:ext cx="2487206" cy="105383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94FB23D-63AA-484A-BC28-018DD61B2799}"/>
              </a:ext>
              <a:ext uri="{C183D7F6-B498-43B3-948B-1728B52AA6E4}">
                <adec:decorative xmlns:adec="http://schemas.microsoft.com/office/drawing/2017/decorative" val="1"/>
              </a:ext>
            </a:extLst>
          </p:cNvPr>
          <p:cNvCxnSpPr>
            <a:cxnSpLocks/>
            <a:stCxn id="32" idx="2"/>
          </p:cNvCxnSpPr>
          <p:nvPr/>
        </p:nvCxnSpPr>
        <p:spPr>
          <a:xfrm>
            <a:off x="6065930" y="5384797"/>
            <a:ext cx="802536" cy="432388"/>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CD87B49-F596-A744-9A3E-F54158E51BBF}"/>
              </a:ext>
              <a:ext uri="{C183D7F6-B498-43B3-948B-1728B52AA6E4}">
                <adec:decorative xmlns:adec="http://schemas.microsoft.com/office/drawing/2017/decorative" val="1"/>
              </a:ext>
            </a:extLst>
          </p:cNvPr>
          <p:cNvCxnSpPr>
            <a:cxnSpLocks/>
          </p:cNvCxnSpPr>
          <p:nvPr/>
        </p:nvCxnSpPr>
        <p:spPr>
          <a:xfrm flipV="1">
            <a:off x="8619653" y="5239678"/>
            <a:ext cx="1158377" cy="410454"/>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D11BC1B-60E2-0241-B287-A5ED17E3F308}"/>
              </a:ext>
              <a:ext uri="{C183D7F6-B498-43B3-948B-1728B52AA6E4}">
                <adec:decorative xmlns:adec="http://schemas.microsoft.com/office/drawing/2017/decorative" val="1"/>
              </a:ext>
            </a:extLst>
          </p:cNvPr>
          <p:cNvCxnSpPr>
            <a:cxnSpLocks/>
          </p:cNvCxnSpPr>
          <p:nvPr/>
        </p:nvCxnSpPr>
        <p:spPr>
          <a:xfrm flipH="1" flipV="1">
            <a:off x="9331030" y="3749363"/>
            <a:ext cx="447000" cy="733468"/>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C05B8FF-E0DD-A649-99D7-9BA20CC639C4}"/>
              </a:ext>
              <a:ext uri="{C183D7F6-B498-43B3-948B-1728B52AA6E4}">
                <adec:decorative xmlns:adec="http://schemas.microsoft.com/office/drawing/2017/decorative" val="1"/>
              </a:ext>
            </a:extLst>
          </p:cNvPr>
          <p:cNvCxnSpPr>
            <a:cxnSpLocks/>
            <a:endCxn id="32" idx="1"/>
          </p:cNvCxnSpPr>
          <p:nvPr/>
        </p:nvCxnSpPr>
        <p:spPr>
          <a:xfrm>
            <a:off x="2671414" y="3292289"/>
            <a:ext cx="2806406" cy="1797666"/>
          </a:xfrm>
          <a:prstGeom prst="straightConnector1">
            <a:avLst/>
          </a:prstGeom>
          <a:ln w="25400">
            <a:solidFill>
              <a:srgbClr val="8660C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5D872D37-C4CB-8E42-9202-DC1AAEAF83A0}"/>
              </a:ext>
            </a:extLst>
          </p:cNvPr>
          <p:cNvSpPr/>
          <p:nvPr/>
        </p:nvSpPr>
        <p:spPr bwMode="auto">
          <a:xfrm>
            <a:off x="115747" y="4635231"/>
            <a:ext cx="3125164" cy="2078085"/>
          </a:xfrm>
          <a:prstGeom prst="roundRect">
            <a:avLst/>
          </a:prstGeom>
          <a:no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Color Coding</a:t>
            </a:r>
          </a:p>
        </p:txBody>
      </p:sp>
      <p:sp>
        <p:nvSpPr>
          <p:cNvPr id="83" name="Rounded Rectangle 82">
            <a:extLst>
              <a:ext uri="{FF2B5EF4-FFF2-40B4-BE49-F238E27FC236}">
                <a16:creationId xmlns:a16="http://schemas.microsoft.com/office/drawing/2014/main" id="{990771DF-B46D-DF48-A68A-28E3DBC83224}"/>
              </a:ext>
            </a:extLst>
          </p:cNvPr>
          <p:cNvSpPr/>
          <p:nvPr/>
        </p:nvSpPr>
        <p:spPr bwMode="auto">
          <a:xfrm>
            <a:off x="283724" y="5275634"/>
            <a:ext cx="2807844" cy="374498"/>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Microsoft Component Built for AAD Login Feature</a:t>
            </a:r>
          </a:p>
        </p:txBody>
      </p:sp>
      <p:sp>
        <p:nvSpPr>
          <p:cNvPr id="85" name="Rounded Rectangle 84">
            <a:extLst>
              <a:ext uri="{FF2B5EF4-FFF2-40B4-BE49-F238E27FC236}">
                <a16:creationId xmlns:a16="http://schemas.microsoft.com/office/drawing/2014/main" id="{904CC7E0-7049-A645-8ABC-7DDCB6538829}"/>
              </a:ext>
            </a:extLst>
          </p:cNvPr>
          <p:cNvSpPr/>
          <p:nvPr/>
        </p:nvSpPr>
        <p:spPr bwMode="auto">
          <a:xfrm>
            <a:off x="274407" y="5742637"/>
            <a:ext cx="2807844" cy="369390"/>
          </a:xfrm>
          <a:prstGeom prst="roundRect">
            <a:avLst/>
          </a:prstGeom>
          <a:gradFill flip="none" rotWithShape="1">
            <a:gsLst>
              <a:gs pos="0">
                <a:srgbClr val="8661C5"/>
              </a:gs>
              <a:gs pos="12000">
                <a:srgbClr val="8661C5"/>
              </a:gs>
              <a:gs pos="100000">
                <a:srgbClr val="3B2E58"/>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Standard OS Component</a:t>
            </a:r>
          </a:p>
        </p:txBody>
      </p:sp>
      <p:sp>
        <p:nvSpPr>
          <p:cNvPr id="86" name="TextBox 85">
            <a:extLst>
              <a:ext uri="{FF2B5EF4-FFF2-40B4-BE49-F238E27FC236}">
                <a16:creationId xmlns:a16="http://schemas.microsoft.com/office/drawing/2014/main" id="{BE0CFC94-2A91-9247-B98E-DE08C84A2D26}"/>
              </a:ext>
              <a:ext uri="{C183D7F6-B498-43B3-948B-1728B52AA6E4}">
                <adec:decorative xmlns:adec="http://schemas.microsoft.com/office/drawing/2017/decorative" val="1"/>
              </a:ext>
            </a:extLst>
          </p:cNvPr>
          <p:cNvSpPr txBox="1"/>
          <p:nvPr/>
        </p:nvSpPr>
        <p:spPr>
          <a:xfrm>
            <a:off x="2476982" y="6539696"/>
            <a:ext cx="65" cy="307777"/>
          </a:xfrm>
          <a:prstGeom prst="rect">
            <a:avLst/>
          </a:prstGeom>
          <a:noFill/>
        </p:spPr>
        <p:txBody>
          <a:bodyPr wrap="none" lIns="0" tIns="0" rIns="0" bIns="0" rtlCol="0">
            <a:spAutoFit/>
          </a:bodyPr>
          <a:lstStyle/>
          <a:p>
            <a:pPr algn="l"/>
            <a:endParaRPr lang="en-US" sz="2000" err="1"/>
          </a:p>
        </p:txBody>
      </p:sp>
      <p:sp>
        <p:nvSpPr>
          <p:cNvPr id="88" name="Rounded Rectangle 87">
            <a:extLst>
              <a:ext uri="{FF2B5EF4-FFF2-40B4-BE49-F238E27FC236}">
                <a16:creationId xmlns:a16="http://schemas.microsoft.com/office/drawing/2014/main" id="{C7E5490D-0319-994A-A107-77106C04A93D}"/>
              </a:ext>
            </a:extLst>
          </p:cNvPr>
          <p:cNvSpPr/>
          <p:nvPr/>
        </p:nvSpPr>
        <p:spPr bwMode="auto">
          <a:xfrm>
            <a:off x="274407" y="6205484"/>
            <a:ext cx="2807843" cy="369390"/>
          </a:xfrm>
          <a:prstGeom prst="roundRect">
            <a:avLst/>
          </a:prstGeom>
          <a:solidFill>
            <a:srgbClr val="FF9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000000"/>
                </a:solidFill>
                <a:ea typeface="Segoe UI" pitchFamily="34" charset="0"/>
                <a:cs typeface="Segoe UI" pitchFamily="34" charset="0"/>
              </a:rPr>
              <a:t>Azure Management Services</a:t>
            </a:r>
          </a:p>
        </p:txBody>
      </p:sp>
      <p:sp>
        <p:nvSpPr>
          <p:cNvPr id="91" name="TextBox 90">
            <a:extLst>
              <a:ext uri="{FF2B5EF4-FFF2-40B4-BE49-F238E27FC236}">
                <a16:creationId xmlns:a16="http://schemas.microsoft.com/office/drawing/2014/main" id="{8CA2634E-FFFB-2B49-A4E0-68ECBF348020}"/>
              </a:ext>
            </a:extLst>
          </p:cNvPr>
          <p:cNvSpPr txBox="1"/>
          <p:nvPr/>
        </p:nvSpPr>
        <p:spPr>
          <a:xfrm>
            <a:off x="3872098" y="2887604"/>
            <a:ext cx="2375526" cy="830997"/>
          </a:xfrm>
          <a:prstGeom prst="rect">
            <a:avLst/>
          </a:prstGeom>
          <a:solidFill>
            <a:schemeClr val="bg1"/>
          </a:solidFill>
        </p:spPr>
        <p:txBody>
          <a:bodyPr wrap="square" lIns="0" tIns="0" rIns="0" bIns="0" rtlCol="0" anchor="t">
            <a:spAutoFit/>
          </a:bodyPr>
          <a:lstStyle/>
          <a:p>
            <a:pPr algn="ctr"/>
            <a:r>
              <a:rPr lang="en-US" sz="1800"/>
              <a:t>“Ephemeral” SSH Cert Returned (basically a 1 hour access token)</a:t>
            </a:r>
          </a:p>
        </p:txBody>
      </p:sp>
      <p:sp>
        <p:nvSpPr>
          <p:cNvPr id="92" name="TextBox 91">
            <a:extLst>
              <a:ext uri="{FF2B5EF4-FFF2-40B4-BE49-F238E27FC236}">
                <a16:creationId xmlns:a16="http://schemas.microsoft.com/office/drawing/2014/main" id="{BB37D476-F945-2946-8F4D-FF1584572CA2}"/>
              </a:ext>
            </a:extLst>
          </p:cNvPr>
          <p:cNvSpPr txBox="1"/>
          <p:nvPr/>
        </p:nvSpPr>
        <p:spPr>
          <a:xfrm>
            <a:off x="6059394" y="3795848"/>
            <a:ext cx="2263234" cy="307777"/>
          </a:xfrm>
          <a:prstGeom prst="rect">
            <a:avLst/>
          </a:prstGeom>
          <a:noFill/>
        </p:spPr>
        <p:txBody>
          <a:bodyPr wrap="square" lIns="0" tIns="0" rIns="0" bIns="0" rtlCol="0">
            <a:spAutoFit/>
          </a:bodyPr>
          <a:lstStyle/>
          <a:p>
            <a:pPr algn="l"/>
            <a:r>
              <a:rPr lang="en-US" sz="2000"/>
              <a:t>SSH Cert Validated</a:t>
            </a:r>
          </a:p>
        </p:txBody>
      </p:sp>
      <p:sp>
        <p:nvSpPr>
          <p:cNvPr id="93" name="TextBox 92">
            <a:extLst>
              <a:ext uri="{FF2B5EF4-FFF2-40B4-BE49-F238E27FC236}">
                <a16:creationId xmlns:a16="http://schemas.microsoft.com/office/drawing/2014/main" id="{396B004E-644C-E644-A983-838062897759}"/>
              </a:ext>
            </a:extLst>
          </p:cNvPr>
          <p:cNvSpPr txBox="1"/>
          <p:nvPr/>
        </p:nvSpPr>
        <p:spPr>
          <a:xfrm>
            <a:off x="9668936" y="3627908"/>
            <a:ext cx="1381380" cy="492443"/>
          </a:xfrm>
          <a:prstGeom prst="rect">
            <a:avLst/>
          </a:prstGeom>
          <a:noFill/>
        </p:spPr>
        <p:txBody>
          <a:bodyPr wrap="square" lIns="0" tIns="0" rIns="0" bIns="0" rtlCol="0">
            <a:spAutoFit/>
          </a:bodyPr>
          <a:lstStyle/>
          <a:p>
            <a:pPr algn="l"/>
            <a:r>
              <a:rPr lang="en-US" sz="1600"/>
              <a:t>RBAC Role Checked</a:t>
            </a:r>
          </a:p>
        </p:txBody>
      </p:sp>
      <p:sp>
        <p:nvSpPr>
          <p:cNvPr id="98" name="TextBox 97">
            <a:extLst>
              <a:ext uri="{FF2B5EF4-FFF2-40B4-BE49-F238E27FC236}">
                <a16:creationId xmlns:a16="http://schemas.microsoft.com/office/drawing/2014/main" id="{4AD286DA-FA5E-4A45-B47D-C4244EAC39C2}"/>
              </a:ext>
            </a:extLst>
          </p:cNvPr>
          <p:cNvSpPr txBox="1"/>
          <p:nvPr/>
        </p:nvSpPr>
        <p:spPr>
          <a:xfrm>
            <a:off x="3553421" y="4711709"/>
            <a:ext cx="1204003" cy="646331"/>
          </a:xfrm>
          <a:prstGeom prst="rect">
            <a:avLst/>
          </a:prstGeom>
          <a:noFill/>
        </p:spPr>
        <p:txBody>
          <a:bodyPr wrap="square" lIns="0" tIns="0" rIns="0" bIns="0" rtlCol="0">
            <a:spAutoFit/>
          </a:bodyPr>
          <a:lstStyle/>
          <a:p>
            <a:pPr algn="l"/>
            <a:r>
              <a:rPr lang="en-US" sz="1400">
                <a:solidFill>
                  <a:srgbClr val="8660C5"/>
                </a:solidFill>
              </a:rPr>
              <a:t>SSH Cert Sent, Waiting for Tunnel</a:t>
            </a:r>
          </a:p>
        </p:txBody>
      </p:sp>
      <p:cxnSp>
        <p:nvCxnSpPr>
          <p:cNvPr id="101" name="Curved Connector 100">
            <a:extLst>
              <a:ext uri="{FF2B5EF4-FFF2-40B4-BE49-F238E27FC236}">
                <a16:creationId xmlns:a16="http://schemas.microsoft.com/office/drawing/2014/main" id="{26877F55-FA2A-824F-91F1-4C877A4D00AA}"/>
              </a:ext>
            </a:extLst>
          </p:cNvPr>
          <p:cNvCxnSpPr>
            <a:cxnSpLocks/>
            <a:endCxn id="6" idx="3"/>
          </p:cNvCxnSpPr>
          <p:nvPr/>
        </p:nvCxnSpPr>
        <p:spPr>
          <a:xfrm rot="10800000" flipV="1">
            <a:off x="9695592" y="2367737"/>
            <a:ext cx="1354724" cy="1123384"/>
          </a:xfrm>
          <a:prstGeom prst="curved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 name="Rounded Rectangle 102">
            <a:extLst>
              <a:ext uri="{FF2B5EF4-FFF2-40B4-BE49-F238E27FC236}">
                <a16:creationId xmlns:a16="http://schemas.microsoft.com/office/drawing/2014/main" id="{A4F2B173-6DC7-894A-A555-DDFFA446490F}"/>
              </a:ext>
            </a:extLst>
          </p:cNvPr>
          <p:cNvSpPr/>
          <p:nvPr/>
        </p:nvSpPr>
        <p:spPr bwMode="auto">
          <a:xfrm>
            <a:off x="8089945" y="1269016"/>
            <a:ext cx="4030781" cy="1098720"/>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a:r>
              <a:rPr lang="en-US" sz="1100">
                <a:solidFill>
                  <a:schemeClr val="tx1"/>
                </a:solidFill>
              </a:rPr>
              <a:t>PIM integration supported for Azure RBAC roles</a:t>
            </a:r>
          </a:p>
          <a:p>
            <a:pPr algn="l"/>
            <a:endParaRPr lang="en-US" sz="1100">
              <a:solidFill>
                <a:schemeClr val="tx1"/>
              </a:solidFill>
            </a:endParaRPr>
          </a:p>
          <a:p>
            <a:r>
              <a:rPr lang="en-US" sz="1100">
                <a:solidFill>
                  <a:schemeClr val="tx1"/>
                </a:solidFill>
              </a:rPr>
              <a:t>Admin (</a:t>
            </a:r>
            <a:r>
              <a:rPr lang="en-US" sz="1100" err="1">
                <a:solidFill>
                  <a:schemeClr val="tx1"/>
                </a:solidFill>
              </a:rPr>
              <a:t>sudo</a:t>
            </a:r>
            <a:r>
              <a:rPr lang="en-US" sz="1100">
                <a:solidFill>
                  <a:schemeClr val="tx1"/>
                </a:solidFill>
              </a:rPr>
              <a:t>) role: Virtual Machine Administrator Login</a:t>
            </a:r>
          </a:p>
          <a:p>
            <a:endParaRPr lang="en-US" sz="1100">
              <a:solidFill>
                <a:schemeClr val="tx1"/>
              </a:solidFill>
            </a:endParaRPr>
          </a:p>
          <a:p>
            <a:r>
              <a:rPr lang="en-US" sz="1100">
                <a:solidFill>
                  <a:schemeClr val="tx1"/>
                </a:solidFill>
              </a:rPr>
              <a:t>Non-Admin role: Virtual Machine User Login</a:t>
            </a:r>
          </a:p>
        </p:txBody>
      </p:sp>
      <p:sp>
        <p:nvSpPr>
          <p:cNvPr id="52" name="Rounded Rectangle 51">
            <a:extLst>
              <a:ext uri="{FF2B5EF4-FFF2-40B4-BE49-F238E27FC236}">
                <a16:creationId xmlns:a16="http://schemas.microsoft.com/office/drawing/2014/main" id="{B4958E87-7949-5D4C-955F-2DF97D44A84C}"/>
              </a:ext>
            </a:extLst>
          </p:cNvPr>
          <p:cNvSpPr/>
          <p:nvPr/>
        </p:nvSpPr>
        <p:spPr bwMode="auto">
          <a:xfrm>
            <a:off x="6872582" y="4781067"/>
            <a:ext cx="1747071" cy="1312386"/>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SSH Extension:</a:t>
            </a:r>
          </a:p>
          <a:p>
            <a:pPr marL="228600" indent="-228600" defTabSz="932472" fontAlgn="base">
              <a:spcBef>
                <a:spcPct val="0"/>
              </a:spcBef>
              <a:spcAft>
                <a:spcPct val="0"/>
              </a:spcAft>
              <a:buFont typeface="Arial" panose="020B0604020202020204" pitchFamily="34" charset="0"/>
              <a:buChar char="•"/>
            </a:pPr>
            <a:r>
              <a:rPr lang="en-US" sz="1050">
                <a:solidFill>
                  <a:srgbClr val="FFFFFF"/>
                </a:solidFill>
                <a:ea typeface="Segoe UI" pitchFamily="34" charset="0"/>
                <a:cs typeface="Segoe UI" pitchFamily="34" charset="0"/>
              </a:rPr>
              <a:t>PAM</a:t>
            </a:r>
          </a:p>
          <a:p>
            <a:pPr marL="228600" indent="-228600" defTabSz="932472" fontAlgn="base">
              <a:spcBef>
                <a:spcPct val="0"/>
              </a:spcBef>
              <a:spcAft>
                <a:spcPct val="0"/>
              </a:spcAft>
              <a:buFont typeface="Arial" panose="020B0604020202020204" pitchFamily="34" charset="0"/>
              <a:buChar char="•"/>
            </a:pPr>
            <a:r>
              <a:rPr lang="en-US" sz="1050">
                <a:solidFill>
                  <a:srgbClr val="FFFFFF"/>
                </a:solidFill>
                <a:ea typeface="Segoe UI" pitchFamily="34" charset="0"/>
                <a:cs typeface="Segoe UI" pitchFamily="34" charset="0"/>
              </a:rPr>
              <a:t>Cert Handler</a:t>
            </a:r>
          </a:p>
          <a:p>
            <a:pPr marL="228600" indent="-228600" defTabSz="932472" fontAlgn="base">
              <a:spcBef>
                <a:spcPct val="0"/>
              </a:spcBef>
              <a:spcAft>
                <a:spcPct val="0"/>
              </a:spcAft>
              <a:buFont typeface="Arial" panose="020B0604020202020204" pitchFamily="34" charset="0"/>
              <a:buChar char="•"/>
            </a:pPr>
            <a:r>
              <a:rPr lang="en-US" sz="1050">
                <a:solidFill>
                  <a:srgbClr val="FFFFFF"/>
                </a:solidFill>
                <a:ea typeface="Segoe UI" pitchFamily="34" charset="0"/>
                <a:cs typeface="Segoe UI" pitchFamily="34" charset="0"/>
              </a:rPr>
              <a:t>NSS</a:t>
            </a:r>
          </a:p>
        </p:txBody>
      </p:sp>
      <p:pic>
        <p:nvPicPr>
          <p:cNvPr id="76" name="Graphic 75" descr="Diploma with solid fill">
            <a:extLst>
              <a:ext uri="{FF2B5EF4-FFF2-40B4-BE49-F238E27FC236}">
                <a16:creationId xmlns:a16="http://schemas.microsoft.com/office/drawing/2014/main" id="{66AD0FAC-05B8-784B-8ACE-2E9C5B4924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05863" y="2690199"/>
            <a:ext cx="338604" cy="338604"/>
          </a:xfrm>
          <a:prstGeom prst="rect">
            <a:avLst/>
          </a:prstGeom>
        </p:spPr>
      </p:pic>
      <p:grpSp>
        <p:nvGrpSpPr>
          <p:cNvPr id="25" name="Group 24">
            <a:extLst>
              <a:ext uri="{FF2B5EF4-FFF2-40B4-BE49-F238E27FC236}">
                <a16:creationId xmlns:a16="http://schemas.microsoft.com/office/drawing/2014/main" id="{32548ACA-2433-0149-AB0C-B71667E7B5F9}"/>
              </a:ext>
            </a:extLst>
          </p:cNvPr>
          <p:cNvGrpSpPr/>
          <p:nvPr/>
        </p:nvGrpSpPr>
        <p:grpSpPr>
          <a:xfrm>
            <a:off x="8781192" y="2891052"/>
            <a:ext cx="1338754" cy="1057269"/>
            <a:chOff x="8781192" y="2891052"/>
            <a:chExt cx="1338754" cy="1057269"/>
          </a:xfrm>
        </p:grpSpPr>
        <p:pic>
          <p:nvPicPr>
            <p:cNvPr id="6" name="Graphic 5" descr="Syncing cloud outline">
              <a:extLst>
                <a:ext uri="{FF2B5EF4-FFF2-40B4-BE49-F238E27FC236}">
                  <a16:creationId xmlns:a16="http://schemas.microsoft.com/office/drawing/2014/main" id="{509EF152-E07D-5545-BB1C-ABB12C06E0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781192" y="3033921"/>
              <a:ext cx="914400" cy="914400"/>
            </a:xfrm>
            <a:prstGeom prst="rect">
              <a:avLst/>
            </a:prstGeom>
          </p:spPr>
        </p:pic>
        <p:sp>
          <p:nvSpPr>
            <p:cNvPr id="23" name="TextBox 22">
              <a:extLst>
                <a:ext uri="{FF2B5EF4-FFF2-40B4-BE49-F238E27FC236}">
                  <a16:creationId xmlns:a16="http://schemas.microsoft.com/office/drawing/2014/main" id="{5C23036E-2B2E-6645-AB54-9B23A027A212}"/>
                </a:ext>
              </a:extLst>
            </p:cNvPr>
            <p:cNvSpPr txBox="1"/>
            <p:nvPr/>
          </p:nvSpPr>
          <p:spPr>
            <a:xfrm>
              <a:off x="8801906" y="2891052"/>
              <a:ext cx="1318040" cy="492443"/>
            </a:xfrm>
            <a:prstGeom prst="rect">
              <a:avLst/>
            </a:prstGeom>
            <a:noFill/>
          </p:spPr>
          <p:txBody>
            <a:bodyPr wrap="square" lIns="0" tIns="0" rIns="0" bIns="0" rtlCol="0">
              <a:spAutoFit/>
            </a:bodyPr>
            <a:lstStyle/>
            <a:p>
              <a:pPr algn="r"/>
              <a:r>
                <a:rPr lang="en-US" sz="1600"/>
                <a:t>Azure PAS Service</a:t>
              </a:r>
            </a:p>
          </p:txBody>
        </p:sp>
      </p:grpSp>
      <p:grpSp>
        <p:nvGrpSpPr>
          <p:cNvPr id="61" name="Group 60">
            <a:extLst>
              <a:ext uri="{FF2B5EF4-FFF2-40B4-BE49-F238E27FC236}">
                <a16:creationId xmlns:a16="http://schemas.microsoft.com/office/drawing/2014/main" id="{81B31EB3-4213-C54D-A300-6F583D44B431}"/>
              </a:ext>
            </a:extLst>
          </p:cNvPr>
          <p:cNvGrpSpPr/>
          <p:nvPr/>
        </p:nvGrpSpPr>
        <p:grpSpPr>
          <a:xfrm>
            <a:off x="7520113" y="2695602"/>
            <a:ext cx="1318040" cy="987947"/>
            <a:chOff x="7520113" y="2695602"/>
            <a:chExt cx="1318040" cy="987947"/>
          </a:xfrm>
        </p:grpSpPr>
        <p:grpSp>
          <p:nvGrpSpPr>
            <p:cNvPr id="62" name="Group 61">
              <a:extLst>
                <a:ext uri="{FF2B5EF4-FFF2-40B4-BE49-F238E27FC236}">
                  <a16:creationId xmlns:a16="http://schemas.microsoft.com/office/drawing/2014/main" id="{7ED11ED9-FFDE-3544-A897-7877836D5E59}"/>
                </a:ext>
              </a:extLst>
            </p:cNvPr>
            <p:cNvGrpSpPr/>
            <p:nvPr/>
          </p:nvGrpSpPr>
          <p:grpSpPr>
            <a:xfrm>
              <a:off x="7698113" y="2769149"/>
              <a:ext cx="914400" cy="914400"/>
              <a:chOff x="10007469" y="1320331"/>
              <a:chExt cx="914400" cy="914400"/>
            </a:xfrm>
          </p:grpSpPr>
          <p:pic>
            <p:nvPicPr>
              <p:cNvPr id="65" name="Graphic 64" descr="Syncing cloud outline">
                <a:extLst>
                  <a:ext uri="{FF2B5EF4-FFF2-40B4-BE49-F238E27FC236}">
                    <a16:creationId xmlns:a16="http://schemas.microsoft.com/office/drawing/2014/main" id="{825C6FA1-7DD5-AF47-A9D0-3901ED78A31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07469" y="1320331"/>
                <a:ext cx="914400" cy="914400"/>
              </a:xfrm>
              <a:prstGeom prst="rect">
                <a:avLst/>
              </a:prstGeom>
            </p:spPr>
          </p:pic>
          <p:sp>
            <p:nvSpPr>
              <p:cNvPr id="67" name="Rectangle 66">
                <a:extLst>
                  <a:ext uri="{FF2B5EF4-FFF2-40B4-BE49-F238E27FC236}">
                    <a16:creationId xmlns:a16="http://schemas.microsoft.com/office/drawing/2014/main" id="{3F537722-3F70-3846-910A-CA2446D956D1}"/>
                  </a:ext>
                </a:extLst>
              </p:cNvPr>
              <p:cNvSpPr/>
              <p:nvPr/>
            </p:nvSpPr>
            <p:spPr bwMode="auto">
              <a:xfrm>
                <a:off x="10282335" y="1654348"/>
                <a:ext cx="343250" cy="340130"/>
              </a:xfrm>
              <a:prstGeom prst="rect">
                <a:avLst/>
              </a:pr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68" name="Picture 67" descr="Diagram&#10;&#10;Description automatically generated">
                <a:extLst>
                  <a:ext uri="{FF2B5EF4-FFF2-40B4-BE49-F238E27FC236}">
                    <a16:creationId xmlns:a16="http://schemas.microsoft.com/office/drawing/2014/main" id="{C85C1221-8A2E-B941-AC8A-148AFC6F7786}"/>
                  </a:ext>
                </a:extLst>
              </p:cNvPr>
              <p:cNvPicPr>
                <a:picLocks noChangeAspect="1"/>
              </p:cNvPicPr>
              <p:nvPr/>
            </p:nvPicPr>
            <p:blipFill>
              <a:blip r:embed="rId12"/>
              <a:stretch>
                <a:fillRect/>
              </a:stretch>
            </p:blipFill>
            <p:spPr>
              <a:xfrm>
                <a:off x="10251357" y="1687306"/>
                <a:ext cx="426623" cy="282828"/>
              </a:xfrm>
              <a:prstGeom prst="rect">
                <a:avLst/>
              </a:prstGeom>
            </p:spPr>
          </p:pic>
        </p:grpSp>
        <p:sp>
          <p:nvSpPr>
            <p:cNvPr id="63" name="TextBox 62">
              <a:extLst>
                <a:ext uri="{FF2B5EF4-FFF2-40B4-BE49-F238E27FC236}">
                  <a16:creationId xmlns:a16="http://schemas.microsoft.com/office/drawing/2014/main" id="{52761174-9390-DC4E-B406-98B020D860F2}"/>
                </a:ext>
              </a:extLst>
            </p:cNvPr>
            <p:cNvSpPr txBox="1"/>
            <p:nvPr/>
          </p:nvSpPr>
          <p:spPr>
            <a:xfrm>
              <a:off x="7520113" y="2695602"/>
              <a:ext cx="1318040" cy="492443"/>
            </a:xfrm>
            <a:prstGeom prst="rect">
              <a:avLst/>
            </a:prstGeom>
            <a:noFill/>
          </p:spPr>
          <p:txBody>
            <a:bodyPr wrap="square" lIns="0" tIns="0" rIns="0" bIns="0" rtlCol="0">
              <a:spAutoFit/>
            </a:bodyPr>
            <a:lstStyle/>
            <a:p>
              <a:pPr algn="r"/>
              <a:r>
                <a:rPr lang="en-US" sz="1600"/>
                <a:t>MS Graph</a:t>
              </a:r>
            </a:p>
            <a:p>
              <a:pPr algn="r"/>
              <a:r>
                <a:rPr lang="en-US" sz="1600"/>
                <a:t>API</a:t>
              </a:r>
            </a:p>
          </p:txBody>
        </p:sp>
      </p:grpSp>
      <p:cxnSp>
        <p:nvCxnSpPr>
          <p:cNvPr id="69" name="Straight Arrow Connector 68">
            <a:extLst>
              <a:ext uri="{FF2B5EF4-FFF2-40B4-BE49-F238E27FC236}">
                <a16:creationId xmlns:a16="http://schemas.microsoft.com/office/drawing/2014/main" id="{1F77E5A0-2AA9-F645-9EE6-65576B52B42F}"/>
              </a:ext>
              <a:ext uri="{C183D7F6-B498-43B3-948B-1728B52AA6E4}">
                <adec:decorative xmlns:adec="http://schemas.microsoft.com/office/drawing/2017/decorative" val="1"/>
              </a:ext>
            </a:extLst>
          </p:cNvPr>
          <p:cNvCxnSpPr>
            <a:cxnSpLocks/>
          </p:cNvCxnSpPr>
          <p:nvPr/>
        </p:nvCxnSpPr>
        <p:spPr>
          <a:xfrm flipH="1">
            <a:off x="8546841" y="3383495"/>
            <a:ext cx="419877" cy="35457"/>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845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42" presetClass="path" presetSubtype="0" accel="50000" decel="50000" fill="hold" nodeType="afterEffect">
                                  <p:stCondLst>
                                    <p:cond delay="1000"/>
                                  </p:stCondLst>
                                  <p:childTnLst>
                                    <p:animMotion origin="layout" path="M 4.16667E-6 1.85185E-6 L -0.31524 -0.01482 " pathEditMode="relative" rAng="0" ptsTypes="AA">
                                      <p:cBhvr>
                                        <p:cTn id="10" dur="2000" fill="hold"/>
                                        <p:tgtEl>
                                          <p:spTgt spid="76"/>
                                        </p:tgtEl>
                                        <p:attrNameLst>
                                          <p:attrName>ppt_x</p:attrName>
                                          <p:attrName>ppt_y</p:attrName>
                                        </p:attrNameLst>
                                      </p:cBhvr>
                                      <p:rCtr x="-15768" y="-741"/>
                                    </p:animMotion>
                                  </p:childTnLst>
                                </p:cTn>
                              </p:par>
                              <p:par>
                                <p:cTn id="11" presetID="10" presetClass="entr" presetSubtype="0"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childTnLst>
                          </p:cTn>
                        </p:par>
                        <p:par>
                          <p:cTn id="14" fill="hold">
                            <p:stCondLst>
                              <p:cond delay="3500"/>
                            </p:stCondLst>
                            <p:childTnLst>
                              <p:par>
                                <p:cTn id="15" presetID="42" presetClass="path" presetSubtype="0" accel="50000" decel="50000" fill="hold" nodeType="afterEffect">
                                  <p:stCondLst>
                                    <p:cond delay="0"/>
                                  </p:stCondLst>
                                  <p:childTnLst>
                                    <p:animMotion origin="layout" path="M -0.31524 -0.01482 L -0.39948 -0.01551 " pathEditMode="relative" rAng="0" ptsTypes="AA">
                                      <p:cBhvr>
                                        <p:cTn id="16" dur="2000" fill="hold"/>
                                        <p:tgtEl>
                                          <p:spTgt spid="76"/>
                                        </p:tgtEl>
                                        <p:attrNameLst>
                                          <p:attrName>ppt_x</p:attrName>
                                          <p:attrName>ppt_y</p:attrName>
                                        </p:attrNameLst>
                                      </p:cBhvr>
                                      <p:rCtr x="-4219" y="-46"/>
                                    </p:animMotion>
                                  </p:childTnLst>
                                </p:cTn>
                              </p:par>
                            </p:childTnLst>
                          </p:cTn>
                        </p:par>
                        <p:par>
                          <p:cTn id="17" fill="hold">
                            <p:stCondLst>
                              <p:cond delay="5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6000"/>
                            </p:stCondLst>
                            <p:childTnLst>
                              <p:par>
                                <p:cTn id="22" presetID="42" presetClass="path" presetSubtype="0" accel="50000" decel="50000" fill="hold" nodeType="afterEffect">
                                  <p:stCondLst>
                                    <p:cond delay="0"/>
                                  </p:stCondLst>
                                  <p:childTnLst>
                                    <p:animMotion origin="layout" path="M -0.39948 -0.01551 L -0.32826 0.06389 " pathEditMode="relative" rAng="0" ptsTypes="AA">
                                      <p:cBhvr>
                                        <p:cTn id="23" dur="2000" fill="hold"/>
                                        <p:tgtEl>
                                          <p:spTgt spid="76"/>
                                        </p:tgtEl>
                                        <p:attrNameLst>
                                          <p:attrName>ppt_x</p:attrName>
                                          <p:attrName>ppt_y</p:attrName>
                                        </p:attrNameLst>
                                      </p:cBhvr>
                                      <p:rCtr x="3555" y="3958"/>
                                    </p:animMotion>
                                  </p:childTnLst>
                                </p:cTn>
                              </p:par>
                            </p:childTnLst>
                          </p:cTn>
                        </p:par>
                        <p:par>
                          <p:cTn id="24" fill="hold">
                            <p:stCondLst>
                              <p:cond delay="8000"/>
                            </p:stCondLst>
                            <p:childTnLst>
                              <p:par>
                                <p:cTn id="25" presetID="10" presetClass="entr" presetSubtype="0" fill="hold" nodeType="after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fade">
                                      <p:cBhvr>
                                        <p:cTn id="30" dur="500"/>
                                        <p:tgtEl>
                                          <p:spTgt spid="98"/>
                                        </p:tgtEl>
                                      </p:cBhvr>
                                    </p:animEffect>
                                  </p:childTnLst>
                                </p:cTn>
                              </p:par>
                            </p:childTnLst>
                          </p:cTn>
                        </p:par>
                        <p:par>
                          <p:cTn id="31" fill="hold">
                            <p:stCondLst>
                              <p:cond delay="8500"/>
                            </p:stCondLst>
                            <p:childTnLst>
                              <p:par>
                                <p:cTn id="32" presetID="42" presetClass="path" presetSubtype="0" accel="50000" decel="50000" fill="hold" nodeType="afterEffect">
                                  <p:stCondLst>
                                    <p:cond delay="0"/>
                                  </p:stCondLst>
                                  <p:childTnLst>
                                    <p:animMotion origin="layout" path="M -0.32826 0.06389 L -0.08516 0.33171 " pathEditMode="relative" rAng="0" ptsTypes="AA">
                                      <p:cBhvr>
                                        <p:cTn id="33" dur="2000" fill="hold"/>
                                        <p:tgtEl>
                                          <p:spTgt spid="76"/>
                                        </p:tgtEl>
                                        <p:attrNameLst>
                                          <p:attrName>ppt_x</p:attrName>
                                          <p:attrName>ppt_y</p:attrName>
                                        </p:attrNameLst>
                                      </p:cBhvr>
                                      <p:rCtr x="12148" y="13380"/>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xit" presetSubtype="0" fill="hold" nodeType="withEffect">
                                  <p:stCondLst>
                                    <p:cond delay="0"/>
                                  </p:stCondLst>
                                  <p:childTnLst>
                                    <p:animEffect transition="out" filter="fade">
                                      <p:cBhvr>
                                        <p:cTn id="40" dur="500"/>
                                        <p:tgtEl>
                                          <p:spTgt spid="44"/>
                                        </p:tgtEl>
                                      </p:cBhvr>
                                    </p:animEffect>
                                    <p:set>
                                      <p:cBhvr>
                                        <p:cTn id="41" dur="1" fill="hold">
                                          <p:stCondLst>
                                            <p:cond delay="499"/>
                                          </p:stCondLst>
                                        </p:cTn>
                                        <p:tgtEl>
                                          <p:spTgt spid="44"/>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500"/>
                                        <p:tgtEl>
                                          <p:spTgt spid="50"/>
                                        </p:tgtEl>
                                      </p:cBhvr>
                                    </p:animEffect>
                                    <p:set>
                                      <p:cBhvr>
                                        <p:cTn id="44" dur="1" fill="hold">
                                          <p:stCondLst>
                                            <p:cond delay="499"/>
                                          </p:stCondLst>
                                        </p:cTn>
                                        <p:tgtEl>
                                          <p:spTgt spid="50"/>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42"/>
                                        </p:tgtEl>
                                      </p:cBhvr>
                                    </p:animEffect>
                                    <p:set>
                                      <p:cBhvr>
                                        <p:cTn id="47" dur="1" fill="hold">
                                          <p:stCondLst>
                                            <p:cond delay="499"/>
                                          </p:stCondLst>
                                        </p:cTn>
                                        <p:tgtEl>
                                          <p:spTgt spid="42"/>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500"/>
                                        <p:tgtEl>
                                          <p:spTgt spid="91"/>
                                        </p:tgtEl>
                                      </p:cBhvr>
                                    </p:animEffect>
                                    <p:set>
                                      <p:cBhvr>
                                        <p:cTn id="50" dur="1" fill="hold">
                                          <p:stCondLst>
                                            <p:cond delay="499"/>
                                          </p:stCondLst>
                                        </p:cTn>
                                        <p:tgtEl>
                                          <p:spTgt spid="9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91"/>
                                        </p:tgtEl>
                                      </p:cBhvr>
                                    </p:animEffect>
                                    <p:set>
                                      <p:cBhvr>
                                        <p:cTn id="53" dur="1" fill="hold">
                                          <p:stCondLst>
                                            <p:cond delay="499"/>
                                          </p:stCondLst>
                                        </p:cTn>
                                        <p:tgtEl>
                                          <p:spTgt spid="91"/>
                                        </p:tgtEl>
                                        <p:attrNameLst>
                                          <p:attrName>style.visibility</p:attrName>
                                        </p:attrNameLst>
                                      </p:cBhvr>
                                      <p:to>
                                        <p:strVal val="hidden"/>
                                      </p:to>
                                    </p:set>
                                  </p:childTnLst>
                                </p:cTn>
                              </p:par>
                            </p:childTnLst>
                          </p:cTn>
                        </p:par>
                        <p:par>
                          <p:cTn id="54" fill="hold">
                            <p:stCondLst>
                              <p:cond delay="500"/>
                            </p:stCondLst>
                            <p:childTnLst>
                              <p:par>
                                <p:cTn id="55" presetID="42" presetClass="path" presetSubtype="0" accel="50000" decel="50000" fill="hold" nodeType="afterEffect">
                                  <p:stCondLst>
                                    <p:cond delay="0"/>
                                  </p:stCondLst>
                                  <p:childTnLst>
                                    <p:animMotion origin="layout" path="M -0.08516 0.33171 L 0.02734 0.34514 " pathEditMode="relative" rAng="0" ptsTypes="AA">
                                      <p:cBhvr>
                                        <p:cTn id="56" dur="2000" fill="hold"/>
                                        <p:tgtEl>
                                          <p:spTgt spid="76"/>
                                        </p:tgtEl>
                                        <p:attrNameLst>
                                          <p:attrName>ppt_x</p:attrName>
                                          <p:attrName>ppt_y</p:attrName>
                                        </p:attrNameLst>
                                      </p:cBhvr>
                                      <p:rCtr x="5625" y="671"/>
                                    </p:animMotion>
                                  </p:childTnLst>
                                </p:cTn>
                              </p:par>
                            </p:childTnLst>
                          </p:cTn>
                        </p:par>
                        <p:par>
                          <p:cTn id="57" fill="hold">
                            <p:stCondLst>
                              <p:cond delay="2500"/>
                            </p:stCondLst>
                            <p:childTnLst>
                              <p:par>
                                <p:cTn id="58" presetID="10" presetClass="entr" presetSubtype="0" fill="hold" nodeType="after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500"/>
                                        <p:tgtEl>
                                          <p:spTgt spid="56"/>
                                        </p:tgtEl>
                                      </p:cBhvr>
                                    </p:animEffect>
                                  </p:childTnLst>
                                </p:cTn>
                              </p:par>
                            </p:childTnLst>
                          </p:cTn>
                        </p:par>
                        <p:par>
                          <p:cTn id="61" fill="hold">
                            <p:stCondLst>
                              <p:cond delay="3000"/>
                            </p:stCondLst>
                            <p:childTnLst>
                              <p:par>
                                <p:cTn id="62" presetID="10" presetClass="entr" presetSubtype="0" fill="hold" nodeType="afterEffect">
                                  <p:stCondLst>
                                    <p:cond delay="0"/>
                                  </p:stCondLst>
                                  <p:childTnLst>
                                    <p:set>
                                      <p:cBhvr>
                                        <p:cTn id="63" dur="1" fill="hold">
                                          <p:stCondLst>
                                            <p:cond delay="0"/>
                                          </p:stCondLst>
                                        </p:cTn>
                                        <p:tgtEl>
                                          <p:spTgt spid="58"/>
                                        </p:tgtEl>
                                        <p:attrNameLst>
                                          <p:attrName>style.visibility</p:attrName>
                                        </p:attrNameLst>
                                      </p:cBhvr>
                                      <p:to>
                                        <p:strVal val="visible"/>
                                      </p:to>
                                    </p:set>
                                    <p:animEffect transition="in" filter="fade">
                                      <p:cBhvr>
                                        <p:cTn id="64" dur="500"/>
                                        <p:tgtEl>
                                          <p:spTgt spid="5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fade">
                                      <p:cBhvr>
                                        <p:cTn id="67" dur="500"/>
                                        <p:tgtEl>
                                          <p:spTgt spid="9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60"/>
                                        </p:tgtEl>
                                        <p:attrNameLst>
                                          <p:attrName>style.visibility</p:attrName>
                                        </p:attrNameLst>
                                      </p:cBhvr>
                                      <p:to>
                                        <p:strVal val="visible"/>
                                      </p:to>
                                    </p:set>
                                    <p:animEffect transition="in" filter="fade">
                                      <p:cBhvr>
                                        <p:cTn id="72" dur="500"/>
                                        <p:tgtEl>
                                          <p:spTgt spid="60"/>
                                        </p:tgtEl>
                                      </p:cBhvr>
                                    </p:animEffect>
                                  </p:childTnLst>
                                </p:cTn>
                              </p:par>
                              <p:par>
                                <p:cTn id="73" presetID="10" presetClass="exit" presetSubtype="0" fill="hold" grpId="1" nodeType="withEffect">
                                  <p:stCondLst>
                                    <p:cond delay="0"/>
                                  </p:stCondLst>
                                  <p:childTnLst>
                                    <p:animEffect transition="out" filter="fade">
                                      <p:cBhvr>
                                        <p:cTn id="74" dur="500"/>
                                        <p:tgtEl>
                                          <p:spTgt spid="92"/>
                                        </p:tgtEl>
                                      </p:cBhvr>
                                    </p:animEffect>
                                    <p:set>
                                      <p:cBhvr>
                                        <p:cTn id="75" dur="1" fill="hold">
                                          <p:stCondLst>
                                            <p:cond delay="499"/>
                                          </p:stCondLst>
                                        </p:cTn>
                                        <p:tgtEl>
                                          <p:spTgt spid="92"/>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58"/>
                                        </p:tgtEl>
                                      </p:cBhvr>
                                    </p:animEffect>
                                    <p:set>
                                      <p:cBhvr>
                                        <p:cTn id="78" dur="1" fill="hold">
                                          <p:stCondLst>
                                            <p:cond delay="499"/>
                                          </p:stCondLst>
                                        </p:cTn>
                                        <p:tgtEl>
                                          <p:spTgt spid="58"/>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56"/>
                                        </p:tgtEl>
                                      </p:cBhvr>
                                    </p:animEffect>
                                    <p:set>
                                      <p:cBhvr>
                                        <p:cTn id="81" dur="1" fill="hold">
                                          <p:stCondLst>
                                            <p:cond delay="499"/>
                                          </p:stCondLst>
                                        </p:cTn>
                                        <p:tgtEl>
                                          <p:spTgt spid="56"/>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54"/>
                                        </p:tgtEl>
                                      </p:cBhvr>
                                    </p:animEffect>
                                    <p:set>
                                      <p:cBhvr>
                                        <p:cTn id="84" dur="1" fill="hold">
                                          <p:stCondLst>
                                            <p:cond delay="499"/>
                                          </p:stCondLst>
                                        </p:cTn>
                                        <p:tgtEl>
                                          <p:spTgt spid="54"/>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500"/>
                                        <p:tgtEl>
                                          <p:spTgt spid="76"/>
                                        </p:tgtEl>
                                      </p:cBhvr>
                                    </p:animEffect>
                                    <p:set>
                                      <p:cBhvr>
                                        <p:cTn id="87" dur="1" fill="hold">
                                          <p:stCondLst>
                                            <p:cond delay="499"/>
                                          </p:stCondLst>
                                        </p:cTn>
                                        <p:tgtEl>
                                          <p:spTgt spid="76"/>
                                        </p:tgtEl>
                                        <p:attrNameLst>
                                          <p:attrName>style.visibility</p:attrName>
                                        </p:attrNameLst>
                                      </p:cBhvr>
                                      <p:to>
                                        <p:strVal val="hidden"/>
                                      </p:to>
                                    </p:set>
                                  </p:childTnLst>
                                </p:cTn>
                              </p:par>
                            </p:childTnLst>
                          </p:cTn>
                        </p:par>
                        <p:par>
                          <p:cTn id="88" fill="hold">
                            <p:stCondLst>
                              <p:cond delay="500"/>
                            </p:stCondLst>
                            <p:childTnLst>
                              <p:par>
                                <p:cTn id="89" presetID="10" presetClass="entr" presetSubtype="0" fill="hold" nodeType="afterEffect">
                                  <p:stCondLst>
                                    <p:cond delay="0"/>
                                  </p:stCondLst>
                                  <p:childTnLst>
                                    <p:set>
                                      <p:cBhvr>
                                        <p:cTn id="90" dur="1" fill="hold">
                                          <p:stCondLst>
                                            <p:cond delay="0"/>
                                          </p:stCondLst>
                                        </p:cTn>
                                        <p:tgtEl>
                                          <p:spTgt spid="64"/>
                                        </p:tgtEl>
                                        <p:attrNameLst>
                                          <p:attrName>style.visibility</p:attrName>
                                        </p:attrNameLst>
                                      </p:cBhvr>
                                      <p:to>
                                        <p:strVal val="visible"/>
                                      </p:to>
                                    </p:set>
                                    <p:animEffect transition="in" filter="fade">
                                      <p:cBhvr>
                                        <p:cTn id="91" dur="500"/>
                                        <p:tgtEl>
                                          <p:spTgt spid="64"/>
                                        </p:tgtEl>
                                      </p:cBhvr>
                                    </p:animEffect>
                                  </p:childTnLst>
                                </p:cTn>
                              </p:par>
                            </p:childTnLst>
                          </p:cTn>
                        </p:par>
                        <p:par>
                          <p:cTn id="92" fill="hold">
                            <p:stCondLst>
                              <p:cond delay="1000"/>
                            </p:stCondLst>
                            <p:childTnLst>
                              <p:par>
                                <p:cTn id="93" presetID="10" presetClass="entr" presetSubtype="0" fill="hold" nodeType="afterEffect">
                                  <p:stCondLst>
                                    <p:cond delay="0"/>
                                  </p:stCondLst>
                                  <p:childTnLst>
                                    <p:set>
                                      <p:cBhvr>
                                        <p:cTn id="94" dur="1" fill="hold">
                                          <p:stCondLst>
                                            <p:cond delay="0"/>
                                          </p:stCondLst>
                                        </p:cTn>
                                        <p:tgtEl>
                                          <p:spTgt spid="66"/>
                                        </p:tgtEl>
                                        <p:attrNameLst>
                                          <p:attrName>style.visibility</p:attrName>
                                        </p:attrNameLst>
                                      </p:cBhvr>
                                      <p:to>
                                        <p:strVal val="visible"/>
                                      </p:to>
                                    </p:set>
                                    <p:animEffect transition="in" filter="fade">
                                      <p:cBhvr>
                                        <p:cTn id="95" dur="500"/>
                                        <p:tgtEl>
                                          <p:spTgt spid="66"/>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93"/>
                                        </p:tgtEl>
                                        <p:attrNameLst>
                                          <p:attrName>style.visibility</p:attrName>
                                        </p:attrNameLst>
                                      </p:cBhvr>
                                      <p:to>
                                        <p:strVal val="visible"/>
                                      </p:to>
                                    </p:set>
                                    <p:animEffect transition="in" filter="dissolve">
                                      <p:cBhvr>
                                        <p:cTn id="98" dur="500"/>
                                        <p:tgtEl>
                                          <p:spTgt spid="93"/>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103"/>
                                        </p:tgtEl>
                                        <p:attrNameLst>
                                          <p:attrName>style.visibility</p:attrName>
                                        </p:attrNameLst>
                                      </p:cBhvr>
                                      <p:to>
                                        <p:strVal val="visible"/>
                                      </p:to>
                                    </p:set>
                                    <p:animEffect transition="in" filter="dissolve">
                                      <p:cBhvr>
                                        <p:cTn id="101" dur="500"/>
                                        <p:tgtEl>
                                          <p:spTgt spid="103"/>
                                        </p:tgtEl>
                                      </p:cBhvr>
                                    </p:animEffect>
                                  </p:childTnLst>
                                </p:cTn>
                              </p:par>
                              <p:par>
                                <p:cTn id="102" presetID="9" presetClass="entr" presetSubtype="0" fill="hold" nodeType="withEffect">
                                  <p:stCondLst>
                                    <p:cond delay="0"/>
                                  </p:stCondLst>
                                  <p:childTnLst>
                                    <p:set>
                                      <p:cBhvr>
                                        <p:cTn id="103" dur="1" fill="hold">
                                          <p:stCondLst>
                                            <p:cond delay="0"/>
                                          </p:stCondLst>
                                        </p:cTn>
                                        <p:tgtEl>
                                          <p:spTgt spid="101"/>
                                        </p:tgtEl>
                                        <p:attrNameLst>
                                          <p:attrName>style.visibility</p:attrName>
                                        </p:attrNameLst>
                                      </p:cBhvr>
                                      <p:to>
                                        <p:strVal val="visible"/>
                                      </p:to>
                                    </p:set>
                                    <p:animEffect transition="in" filter="dissolve">
                                      <p:cBhvr>
                                        <p:cTn id="104" dur="500"/>
                                        <p:tgtEl>
                                          <p:spTgt spid="101"/>
                                        </p:tgtEl>
                                      </p:cBhvr>
                                    </p:animEffect>
                                  </p:childTnLst>
                                </p:cTn>
                              </p:par>
                            </p:childTnLst>
                          </p:cTn>
                        </p:par>
                        <p:par>
                          <p:cTn id="105" fill="hold">
                            <p:stCondLst>
                              <p:cond delay="1500"/>
                            </p:stCondLst>
                            <p:childTnLst>
                              <p:par>
                                <p:cTn id="106" presetID="10" presetClass="entr" presetSubtype="0" fill="hold" nodeType="afterEffect">
                                  <p:stCondLst>
                                    <p:cond delay="0"/>
                                  </p:stCondLst>
                                  <p:childTnLst>
                                    <p:set>
                                      <p:cBhvr>
                                        <p:cTn id="107" dur="1" fill="hold">
                                          <p:stCondLst>
                                            <p:cond delay="0"/>
                                          </p:stCondLst>
                                        </p:cTn>
                                        <p:tgtEl>
                                          <p:spTgt spid="69"/>
                                        </p:tgtEl>
                                        <p:attrNameLst>
                                          <p:attrName>style.visibility</p:attrName>
                                        </p:attrNameLst>
                                      </p:cBhvr>
                                      <p:to>
                                        <p:strVal val="visible"/>
                                      </p:to>
                                    </p:set>
                                    <p:animEffect transition="in" filter="fade">
                                      <p:cBhvr>
                                        <p:cTn id="108"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1" grpId="1" animBg="1"/>
      <p:bldP spid="91" grpId="2" animBg="1"/>
      <p:bldP spid="92" grpId="0"/>
      <p:bldP spid="92" grpId="1"/>
      <p:bldP spid="93" grpId="0"/>
      <p:bldP spid="98" grpId="0"/>
      <p:bldP spid="10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Azure AD Login via SSH for VMs in Azure</a:t>
            </a:r>
          </a:p>
        </p:txBody>
      </p:sp>
      <p:pic>
        <p:nvPicPr>
          <p:cNvPr id="15" name="Graphic 14" descr="Cloud with solid fill">
            <a:extLst>
              <a:ext uri="{FF2B5EF4-FFF2-40B4-BE49-F238E27FC236}">
                <a16:creationId xmlns:a16="http://schemas.microsoft.com/office/drawing/2014/main" id="{222DFA7F-4C58-EF46-BC9E-5DBE9526A3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30732" y="-787915"/>
            <a:ext cx="9808137" cy="9808137"/>
          </a:xfrm>
          <a:prstGeom prst="rect">
            <a:avLst/>
          </a:prstGeom>
        </p:spPr>
      </p:pic>
      <p:grpSp>
        <p:nvGrpSpPr>
          <p:cNvPr id="8" name="Group 7">
            <a:extLst>
              <a:ext uri="{FF2B5EF4-FFF2-40B4-BE49-F238E27FC236}">
                <a16:creationId xmlns:a16="http://schemas.microsoft.com/office/drawing/2014/main" id="{CBAEEEC3-27CE-104E-A00E-BF06F3F40CC1}"/>
              </a:ext>
            </a:extLst>
          </p:cNvPr>
          <p:cNvGrpSpPr/>
          <p:nvPr/>
        </p:nvGrpSpPr>
        <p:grpSpPr>
          <a:xfrm>
            <a:off x="5634968" y="1830272"/>
            <a:ext cx="2655501" cy="1810275"/>
            <a:chOff x="5461656" y="2315056"/>
            <a:chExt cx="2655501" cy="1810275"/>
          </a:xfrm>
        </p:grpSpPr>
        <p:pic>
          <p:nvPicPr>
            <p:cNvPr id="4" name="Picture 3" descr="A picture containing shape&#10;&#10;Description automatically generated">
              <a:extLst>
                <a:ext uri="{FF2B5EF4-FFF2-40B4-BE49-F238E27FC236}">
                  <a16:creationId xmlns:a16="http://schemas.microsoft.com/office/drawing/2014/main" id="{CE01D07B-694B-5A41-BDD5-B13A111114EE}"/>
                </a:ext>
              </a:extLst>
            </p:cNvPr>
            <p:cNvPicPr>
              <a:picLocks noChangeAspect="1"/>
            </p:cNvPicPr>
            <p:nvPr/>
          </p:nvPicPr>
          <p:blipFill>
            <a:blip r:embed="rId5"/>
            <a:stretch>
              <a:fillRect/>
            </a:stretch>
          </p:blipFill>
          <p:spPr>
            <a:xfrm>
              <a:off x="5461656" y="2732668"/>
              <a:ext cx="2655501" cy="1392663"/>
            </a:xfrm>
            <a:prstGeom prst="rect">
              <a:avLst/>
            </a:prstGeom>
          </p:spPr>
        </p:pic>
        <p:sp>
          <p:nvSpPr>
            <p:cNvPr id="7" name="TextBox 6">
              <a:extLst>
                <a:ext uri="{FF2B5EF4-FFF2-40B4-BE49-F238E27FC236}">
                  <a16:creationId xmlns:a16="http://schemas.microsoft.com/office/drawing/2014/main" id="{7D36A3FC-00D7-F04F-AF3C-B230922EA0F9}"/>
                </a:ext>
              </a:extLst>
            </p:cNvPr>
            <p:cNvSpPr txBox="1"/>
            <p:nvPr/>
          </p:nvSpPr>
          <p:spPr>
            <a:xfrm>
              <a:off x="5810517" y="2315056"/>
              <a:ext cx="1981658" cy="492443"/>
            </a:xfrm>
            <a:prstGeom prst="rect">
              <a:avLst/>
            </a:prstGeom>
            <a:noFill/>
          </p:spPr>
          <p:txBody>
            <a:bodyPr wrap="square" lIns="0" tIns="0" rIns="0" bIns="0" rtlCol="0">
              <a:spAutoFit/>
            </a:bodyPr>
            <a:lstStyle/>
            <a:p>
              <a:pPr algn="ctr"/>
              <a:r>
                <a:rPr lang="en-US" sz="1600"/>
                <a:t>Azure AD and Conditional Access</a:t>
              </a:r>
            </a:p>
          </p:txBody>
        </p:sp>
      </p:grpSp>
      <p:grpSp>
        <p:nvGrpSpPr>
          <p:cNvPr id="17" name="Group 16">
            <a:extLst>
              <a:ext uri="{FF2B5EF4-FFF2-40B4-BE49-F238E27FC236}">
                <a16:creationId xmlns:a16="http://schemas.microsoft.com/office/drawing/2014/main" id="{A08558A8-A43A-AC49-A972-DEA4BE86B29F}"/>
              </a:ext>
            </a:extLst>
          </p:cNvPr>
          <p:cNvGrpSpPr/>
          <p:nvPr/>
        </p:nvGrpSpPr>
        <p:grpSpPr>
          <a:xfrm>
            <a:off x="170634" y="1355272"/>
            <a:ext cx="4836264" cy="3618172"/>
            <a:chOff x="1156952" y="2441825"/>
            <a:chExt cx="4012035" cy="3221865"/>
          </a:xfrm>
        </p:grpSpPr>
        <p:pic>
          <p:nvPicPr>
            <p:cNvPr id="13" name="Graphic 12" descr="Monitor with solid fill">
              <a:extLst>
                <a:ext uri="{FF2B5EF4-FFF2-40B4-BE49-F238E27FC236}">
                  <a16:creationId xmlns:a16="http://schemas.microsoft.com/office/drawing/2014/main" id="{39E2B227-31DF-6847-8935-FCA1B61F6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6952" y="2441825"/>
              <a:ext cx="3221865" cy="3221865"/>
            </a:xfrm>
            <a:prstGeom prst="rect">
              <a:avLst/>
            </a:prstGeom>
          </p:spPr>
        </p:pic>
        <p:sp>
          <p:nvSpPr>
            <p:cNvPr id="16" name="TextBox 15">
              <a:extLst>
                <a:ext uri="{FF2B5EF4-FFF2-40B4-BE49-F238E27FC236}">
                  <a16:creationId xmlns:a16="http://schemas.microsoft.com/office/drawing/2014/main" id="{1D307434-D9D2-1A49-870D-5C994D0B966C}"/>
                </a:ext>
              </a:extLst>
            </p:cNvPr>
            <p:cNvSpPr txBox="1"/>
            <p:nvPr/>
          </p:nvSpPr>
          <p:spPr>
            <a:xfrm>
              <a:off x="1369719" y="2564270"/>
              <a:ext cx="3799268" cy="307777"/>
            </a:xfrm>
            <a:prstGeom prst="rect">
              <a:avLst/>
            </a:prstGeom>
            <a:noFill/>
          </p:spPr>
          <p:txBody>
            <a:bodyPr wrap="square" lIns="0" tIns="0" rIns="0" bIns="0" rtlCol="0">
              <a:spAutoFit/>
            </a:bodyPr>
            <a:lstStyle/>
            <a:p>
              <a:pPr algn="l"/>
              <a:r>
                <a:rPr lang="en-US" sz="2000"/>
                <a:t>Client (Windows, macOS, Linux)</a:t>
              </a:r>
            </a:p>
          </p:txBody>
        </p:sp>
      </p:grpSp>
      <p:sp>
        <p:nvSpPr>
          <p:cNvPr id="11" name="Rounded Rectangle 10">
            <a:extLst>
              <a:ext uri="{FF2B5EF4-FFF2-40B4-BE49-F238E27FC236}">
                <a16:creationId xmlns:a16="http://schemas.microsoft.com/office/drawing/2014/main" id="{829D5800-44A8-3C4D-9219-C5E66E60AA61}"/>
              </a:ext>
            </a:extLst>
          </p:cNvPr>
          <p:cNvSpPr/>
          <p:nvPr/>
        </p:nvSpPr>
        <p:spPr bwMode="auto">
          <a:xfrm>
            <a:off x="813405" y="2256313"/>
            <a:ext cx="1176219" cy="589684"/>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Azure CLI w/ SSH Extension</a:t>
            </a:r>
          </a:p>
        </p:txBody>
      </p:sp>
      <p:sp>
        <p:nvSpPr>
          <p:cNvPr id="12" name="Rounded Rectangle 11">
            <a:extLst>
              <a:ext uri="{FF2B5EF4-FFF2-40B4-BE49-F238E27FC236}">
                <a16:creationId xmlns:a16="http://schemas.microsoft.com/office/drawing/2014/main" id="{9C75464F-5655-EF41-B70F-BAFAEEE3A4DA}"/>
              </a:ext>
            </a:extLst>
          </p:cNvPr>
          <p:cNvSpPr/>
          <p:nvPr/>
        </p:nvSpPr>
        <p:spPr bwMode="auto">
          <a:xfrm>
            <a:off x="2208167" y="2261464"/>
            <a:ext cx="1176219" cy="589684"/>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MSAL</a:t>
            </a:r>
          </a:p>
        </p:txBody>
      </p:sp>
      <p:sp>
        <p:nvSpPr>
          <p:cNvPr id="14" name="Rounded Rectangle 13">
            <a:extLst>
              <a:ext uri="{FF2B5EF4-FFF2-40B4-BE49-F238E27FC236}">
                <a16:creationId xmlns:a16="http://schemas.microsoft.com/office/drawing/2014/main" id="{762B46E7-4F4B-9A47-B10C-362453CC3842}"/>
              </a:ext>
            </a:extLst>
          </p:cNvPr>
          <p:cNvSpPr/>
          <p:nvPr/>
        </p:nvSpPr>
        <p:spPr bwMode="auto">
          <a:xfrm>
            <a:off x="1495195" y="2997447"/>
            <a:ext cx="1176219" cy="589684"/>
          </a:xfrm>
          <a:prstGeom prst="roundRect">
            <a:avLst/>
          </a:prstGeom>
          <a:gradFill flip="none" rotWithShape="1">
            <a:gsLst>
              <a:gs pos="0">
                <a:srgbClr val="8661C5"/>
              </a:gs>
              <a:gs pos="12000">
                <a:srgbClr val="8661C5"/>
              </a:gs>
              <a:gs pos="100000">
                <a:srgbClr val="3B2E58"/>
              </a:gs>
            </a:gsLst>
            <a:lin ang="135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Client</a:t>
            </a:r>
          </a:p>
        </p:txBody>
      </p:sp>
      <p:grpSp>
        <p:nvGrpSpPr>
          <p:cNvPr id="30" name="Group 29">
            <a:extLst>
              <a:ext uri="{FF2B5EF4-FFF2-40B4-BE49-F238E27FC236}">
                <a16:creationId xmlns:a16="http://schemas.microsoft.com/office/drawing/2014/main" id="{2696DE6C-943B-2246-9E8B-7210BD5AA05A}"/>
              </a:ext>
            </a:extLst>
          </p:cNvPr>
          <p:cNvGrpSpPr/>
          <p:nvPr/>
        </p:nvGrpSpPr>
        <p:grpSpPr>
          <a:xfrm>
            <a:off x="4939677" y="4330431"/>
            <a:ext cx="3926510" cy="1926188"/>
            <a:chOff x="4363959" y="4412551"/>
            <a:chExt cx="4854497" cy="1926188"/>
          </a:xfrm>
        </p:grpSpPr>
        <p:sp>
          <p:nvSpPr>
            <p:cNvPr id="24" name="Rounded Rectangle 23">
              <a:extLst>
                <a:ext uri="{FF2B5EF4-FFF2-40B4-BE49-F238E27FC236}">
                  <a16:creationId xmlns:a16="http://schemas.microsoft.com/office/drawing/2014/main" id="{45C3CD89-8D99-D840-B49A-E0FA092445D9}"/>
                </a:ext>
              </a:extLst>
            </p:cNvPr>
            <p:cNvSpPr/>
            <p:nvPr/>
          </p:nvSpPr>
          <p:spPr bwMode="auto">
            <a:xfrm>
              <a:off x="4363959" y="44125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B4F2C9A3-2430-174B-BFC5-A4FD2FB7D0FD}"/>
                </a:ext>
              </a:extLst>
            </p:cNvPr>
            <p:cNvSpPr/>
            <p:nvPr/>
          </p:nvSpPr>
          <p:spPr bwMode="auto">
            <a:xfrm>
              <a:off x="4516359" y="45649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ounded Rectangle 27">
              <a:extLst>
                <a:ext uri="{FF2B5EF4-FFF2-40B4-BE49-F238E27FC236}">
                  <a16:creationId xmlns:a16="http://schemas.microsoft.com/office/drawing/2014/main" id="{7844D610-A0ED-504F-99D3-2C60A78DF165}"/>
                </a:ext>
              </a:extLst>
            </p:cNvPr>
            <p:cNvSpPr/>
            <p:nvPr/>
          </p:nvSpPr>
          <p:spPr bwMode="auto">
            <a:xfrm>
              <a:off x="4668759" y="47173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TextBox 28">
              <a:extLst>
                <a:ext uri="{FF2B5EF4-FFF2-40B4-BE49-F238E27FC236}">
                  <a16:creationId xmlns:a16="http://schemas.microsoft.com/office/drawing/2014/main" id="{242392F5-D4BB-9248-BB50-AEC9EB7C878A}"/>
                </a:ext>
              </a:extLst>
            </p:cNvPr>
            <p:cNvSpPr txBox="1"/>
            <p:nvPr/>
          </p:nvSpPr>
          <p:spPr>
            <a:xfrm>
              <a:off x="4935660" y="5709442"/>
              <a:ext cx="1398615" cy="307777"/>
            </a:xfrm>
            <a:prstGeom prst="rect">
              <a:avLst/>
            </a:prstGeom>
            <a:noFill/>
          </p:spPr>
          <p:txBody>
            <a:bodyPr wrap="square" lIns="0" tIns="0" rIns="0" bIns="0" rtlCol="0">
              <a:spAutoFit/>
            </a:bodyPr>
            <a:lstStyle/>
            <a:p>
              <a:pPr algn="l"/>
              <a:r>
                <a:rPr lang="en-US" sz="2000">
                  <a:solidFill>
                    <a:schemeClr val="bg1"/>
                  </a:solidFill>
                </a:rPr>
                <a:t>Linux VM</a:t>
              </a:r>
            </a:p>
          </p:txBody>
        </p:sp>
      </p:grpSp>
      <p:sp>
        <p:nvSpPr>
          <p:cNvPr id="32" name="Rounded Rectangle 31">
            <a:extLst>
              <a:ext uri="{FF2B5EF4-FFF2-40B4-BE49-F238E27FC236}">
                <a16:creationId xmlns:a16="http://schemas.microsoft.com/office/drawing/2014/main" id="{C0C69D2A-FEDA-7547-B0D1-9D65D65740A3}"/>
              </a:ext>
            </a:extLst>
          </p:cNvPr>
          <p:cNvSpPr/>
          <p:nvPr/>
        </p:nvSpPr>
        <p:spPr bwMode="auto">
          <a:xfrm>
            <a:off x="5477820" y="4795113"/>
            <a:ext cx="1176219" cy="589684"/>
          </a:xfrm>
          <a:prstGeom prst="roundRect">
            <a:avLst/>
          </a:prstGeom>
          <a:gradFill flip="none" rotWithShape="1">
            <a:gsLst>
              <a:gs pos="0">
                <a:srgbClr val="8661C5"/>
              </a:gs>
              <a:gs pos="12000">
                <a:srgbClr val="8661C5"/>
              </a:gs>
              <a:gs pos="100000">
                <a:srgbClr val="3B2E58"/>
              </a:gs>
            </a:gsLst>
            <a:lin ang="1350000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Server</a:t>
            </a:r>
          </a:p>
        </p:txBody>
      </p:sp>
      <p:grpSp>
        <p:nvGrpSpPr>
          <p:cNvPr id="38" name="Group 37">
            <a:extLst>
              <a:ext uri="{FF2B5EF4-FFF2-40B4-BE49-F238E27FC236}">
                <a16:creationId xmlns:a16="http://schemas.microsoft.com/office/drawing/2014/main" id="{9BA80A60-4923-7D4A-9B2E-1BDEC35BEA8C}"/>
              </a:ext>
            </a:extLst>
          </p:cNvPr>
          <p:cNvGrpSpPr/>
          <p:nvPr/>
        </p:nvGrpSpPr>
        <p:grpSpPr>
          <a:xfrm>
            <a:off x="4757424" y="4188797"/>
            <a:ext cx="5932449" cy="2209972"/>
            <a:chOff x="4757424" y="4188797"/>
            <a:chExt cx="5932449" cy="2209972"/>
          </a:xfrm>
        </p:grpSpPr>
        <p:grpSp>
          <p:nvGrpSpPr>
            <p:cNvPr id="22" name="Group 21">
              <a:extLst>
                <a:ext uri="{FF2B5EF4-FFF2-40B4-BE49-F238E27FC236}">
                  <a16:creationId xmlns:a16="http://schemas.microsoft.com/office/drawing/2014/main" id="{05ED9E8C-F241-0546-AFB3-F35B9FA4148A}"/>
                </a:ext>
              </a:extLst>
            </p:cNvPr>
            <p:cNvGrpSpPr/>
            <p:nvPr/>
          </p:nvGrpSpPr>
          <p:grpSpPr>
            <a:xfrm>
              <a:off x="4757424" y="4188797"/>
              <a:ext cx="5932449" cy="2209972"/>
              <a:chOff x="4181707" y="4270917"/>
              <a:chExt cx="6858000" cy="2096429"/>
            </a:xfrm>
          </p:grpSpPr>
          <p:sp>
            <p:nvSpPr>
              <p:cNvPr id="20" name="Rounded Rectangle 19">
                <a:extLst>
                  <a:ext uri="{FF2B5EF4-FFF2-40B4-BE49-F238E27FC236}">
                    <a16:creationId xmlns:a16="http://schemas.microsoft.com/office/drawing/2014/main" id="{2B71C69D-92BC-3E4C-A404-C69714F6FE38}"/>
                  </a:ext>
                </a:extLst>
              </p:cNvPr>
              <p:cNvSpPr/>
              <p:nvPr/>
            </p:nvSpPr>
            <p:spPr bwMode="auto">
              <a:xfrm>
                <a:off x="4181707" y="4270917"/>
                <a:ext cx="6858000" cy="2096429"/>
              </a:xfrm>
              <a:prstGeom prst="roundRect">
                <a:avLst/>
              </a:prstGeom>
              <a:noFill/>
              <a:ln w="88900">
                <a:solidFill>
                  <a:schemeClr val="accent6">
                    <a:lumMod val="60000"/>
                    <a:lumOff val="40000"/>
                    <a:alpha val="60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a:solidFill>
                      <a:schemeClr val="tx1"/>
                    </a:solidFill>
                  </a:ln>
                  <a:solidFill>
                    <a:schemeClr val="tx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CBCA38BE-6379-884B-8883-0E2753106DF0}"/>
                  </a:ext>
                </a:extLst>
              </p:cNvPr>
              <p:cNvSpPr txBox="1"/>
              <p:nvPr/>
            </p:nvSpPr>
            <p:spPr>
              <a:xfrm>
                <a:off x="9161346" y="5657172"/>
                <a:ext cx="1795346" cy="307777"/>
              </a:xfrm>
              <a:prstGeom prst="rect">
                <a:avLst/>
              </a:prstGeom>
              <a:noFill/>
            </p:spPr>
            <p:txBody>
              <a:bodyPr wrap="square" lIns="0" tIns="0" rIns="0" bIns="0" rtlCol="0">
                <a:spAutoFit/>
              </a:bodyPr>
              <a:lstStyle/>
              <a:p>
                <a:pPr algn="l"/>
                <a:r>
                  <a:rPr lang="en-US" sz="2000"/>
                  <a:t>Azure VM Host</a:t>
                </a:r>
              </a:p>
            </p:txBody>
          </p:sp>
        </p:grpSp>
        <p:sp>
          <p:nvSpPr>
            <p:cNvPr id="37" name="Rounded Rectangle 36">
              <a:extLst>
                <a:ext uri="{FF2B5EF4-FFF2-40B4-BE49-F238E27FC236}">
                  <a16:creationId xmlns:a16="http://schemas.microsoft.com/office/drawing/2014/main" id="{F61F1098-8D47-204C-BF19-F73314767CC7}"/>
                </a:ext>
              </a:extLst>
            </p:cNvPr>
            <p:cNvSpPr/>
            <p:nvPr/>
          </p:nvSpPr>
          <p:spPr bwMode="auto">
            <a:xfrm>
              <a:off x="9041586" y="4482831"/>
              <a:ext cx="1472888" cy="743110"/>
            </a:xfrm>
            <a:prstGeom prst="roundRect">
              <a:avLst/>
            </a:prstGeom>
            <a:solidFill>
              <a:srgbClr val="FF93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000000"/>
                  </a:solidFill>
                  <a:ea typeface="Segoe UI" pitchFamily="34" charset="0"/>
                  <a:cs typeface="Segoe UI" pitchFamily="34" charset="0"/>
                </a:rPr>
                <a:t>Metadata Service</a:t>
              </a:r>
            </a:p>
          </p:txBody>
        </p:sp>
      </p:grpSp>
      <p:cxnSp>
        <p:nvCxnSpPr>
          <p:cNvPr id="79" name="Straight Arrow Connector 78">
            <a:extLst>
              <a:ext uri="{FF2B5EF4-FFF2-40B4-BE49-F238E27FC236}">
                <a16:creationId xmlns:a16="http://schemas.microsoft.com/office/drawing/2014/main" id="{6C05B8FF-E0DD-A649-99D7-9BA20CC639C4}"/>
              </a:ext>
            </a:extLst>
          </p:cNvPr>
          <p:cNvCxnSpPr>
            <a:cxnSpLocks/>
            <a:endCxn id="32" idx="1"/>
          </p:cNvCxnSpPr>
          <p:nvPr/>
        </p:nvCxnSpPr>
        <p:spPr>
          <a:xfrm>
            <a:off x="2671414" y="3292289"/>
            <a:ext cx="2806406" cy="1797666"/>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5D872D37-C4CB-8E42-9202-DC1AAEAF83A0}"/>
              </a:ext>
            </a:extLst>
          </p:cNvPr>
          <p:cNvSpPr/>
          <p:nvPr/>
        </p:nvSpPr>
        <p:spPr bwMode="auto">
          <a:xfrm>
            <a:off x="115747" y="4635231"/>
            <a:ext cx="3125164" cy="2078085"/>
          </a:xfrm>
          <a:prstGeom prst="roundRect">
            <a:avLst/>
          </a:prstGeom>
          <a:no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Color Coding</a:t>
            </a:r>
          </a:p>
        </p:txBody>
      </p:sp>
      <p:sp>
        <p:nvSpPr>
          <p:cNvPr id="83" name="Rounded Rectangle 82">
            <a:extLst>
              <a:ext uri="{FF2B5EF4-FFF2-40B4-BE49-F238E27FC236}">
                <a16:creationId xmlns:a16="http://schemas.microsoft.com/office/drawing/2014/main" id="{990771DF-B46D-DF48-A68A-28E3DBC83224}"/>
              </a:ext>
            </a:extLst>
          </p:cNvPr>
          <p:cNvSpPr/>
          <p:nvPr/>
        </p:nvSpPr>
        <p:spPr bwMode="auto">
          <a:xfrm>
            <a:off x="283724" y="5275634"/>
            <a:ext cx="2807844" cy="374498"/>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Microsoft Component Built for AAD Login Feature</a:t>
            </a:r>
          </a:p>
        </p:txBody>
      </p:sp>
      <p:sp>
        <p:nvSpPr>
          <p:cNvPr id="85" name="Rounded Rectangle 84">
            <a:extLst>
              <a:ext uri="{FF2B5EF4-FFF2-40B4-BE49-F238E27FC236}">
                <a16:creationId xmlns:a16="http://schemas.microsoft.com/office/drawing/2014/main" id="{904CC7E0-7049-A645-8ABC-7DDCB6538829}"/>
              </a:ext>
            </a:extLst>
          </p:cNvPr>
          <p:cNvSpPr/>
          <p:nvPr/>
        </p:nvSpPr>
        <p:spPr bwMode="auto">
          <a:xfrm>
            <a:off x="274407" y="5742637"/>
            <a:ext cx="2807844" cy="369390"/>
          </a:xfrm>
          <a:prstGeom prst="roundRect">
            <a:avLst/>
          </a:prstGeom>
          <a:gradFill flip="none" rotWithShape="1">
            <a:gsLst>
              <a:gs pos="0">
                <a:srgbClr val="8661C5"/>
              </a:gs>
              <a:gs pos="12000">
                <a:srgbClr val="8661C5"/>
              </a:gs>
              <a:gs pos="100000">
                <a:srgbClr val="3B2E58"/>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Standard OS Component</a:t>
            </a:r>
          </a:p>
        </p:txBody>
      </p:sp>
      <p:sp>
        <p:nvSpPr>
          <p:cNvPr id="86" name="TextBox 85">
            <a:extLst>
              <a:ext uri="{FF2B5EF4-FFF2-40B4-BE49-F238E27FC236}">
                <a16:creationId xmlns:a16="http://schemas.microsoft.com/office/drawing/2014/main" id="{BE0CFC94-2A91-9247-B98E-DE08C84A2D26}"/>
              </a:ext>
            </a:extLst>
          </p:cNvPr>
          <p:cNvSpPr txBox="1"/>
          <p:nvPr/>
        </p:nvSpPr>
        <p:spPr>
          <a:xfrm>
            <a:off x="2476982" y="6539696"/>
            <a:ext cx="65" cy="307777"/>
          </a:xfrm>
          <a:prstGeom prst="rect">
            <a:avLst/>
          </a:prstGeom>
          <a:noFill/>
        </p:spPr>
        <p:txBody>
          <a:bodyPr wrap="none" lIns="0" tIns="0" rIns="0" bIns="0" rtlCol="0">
            <a:spAutoFit/>
          </a:bodyPr>
          <a:lstStyle/>
          <a:p>
            <a:pPr algn="l"/>
            <a:endParaRPr lang="en-US" sz="2000" err="1"/>
          </a:p>
        </p:txBody>
      </p:sp>
      <p:sp>
        <p:nvSpPr>
          <p:cNvPr id="88" name="Rounded Rectangle 87">
            <a:extLst>
              <a:ext uri="{FF2B5EF4-FFF2-40B4-BE49-F238E27FC236}">
                <a16:creationId xmlns:a16="http://schemas.microsoft.com/office/drawing/2014/main" id="{C7E5490D-0319-994A-A107-77106C04A93D}"/>
              </a:ext>
            </a:extLst>
          </p:cNvPr>
          <p:cNvSpPr/>
          <p:nvPr/>
        </p:nvSpPr>
        <p:spPr bwMode="auto">
          <a:xfrm>
            <a:off x="274407" y="6205484"/>
            <a:ext cx="2807843" cy="369390"/>
          </a:xfrm>
          <a:prstGeom prst="roundRect">
            <a:avLst/>
          </a:prstGeom>
          <a:solidFill>
            <a:srgbClr val="FF9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000000"/>
                </a:solidFill>
                <a:ea typeface="Segoe UI" pitchFamily="34" charset="0"/>
                <a:cs typeface="Segoe UI" pitchFamily="34" charset="0"/>
              </a:rPr>
              <a:t>Azure Management Services</a:t>
            </a:r>
          </a:p>
        </p:txBody>
      </p:sp>
      <p:sp>
        <p:nvSpPr>
          <p:cNvPr id="89" name="TextBox 88">
            <a:extLst>
              <a:ext uri="{FF2B5EF4-FFF2-40B4-BE49-F238E27FC236}">
                <a16:creationId xmlns:a16="http://schemas.microsoft.com/office/drawing/2014/main" id="{B8014372-B20E-C140-AD3F-44CF0A546F0F}"/>
              </a:ext>
            </a:extLst>
          </p:cNvPr>
          <p:cNvSpPr txBox="1"/>
          <p:nvPr/>
        </p:nvSpPr>
        <p:spPr>
          <a:xfrm>
            <a:off x="3360372" y="4505312"/>
            <a:ext cx="1619785" cy="1089660"/>
          </a:xfrm>
          <a:prstGeom prst="roundRect">
            <a:avLst/>
          </a:prstGeom>
          <a:solidFill>
            <a:schemeClr val="bg1"/>
          </a:solidFill>
        </p:spPr>
        <p:txBody>
          <a:bodyPr wrap="square" lIns="0" tIns="0" rIns="0" bIns="0" rtlCol="0">
            <a:spAutoFit/>
          </a:bodyPr>
          <a:lstStyle/>
          <a:p>
            <a:pPr algn="l"/>
            <a:r>
              <a:rPr lang="en-US" sz="1600" b="1">
                <a:solidFill>
                  <a:srgbClr val="8661C5"/>
                </a:solidFill>
              </a:rPr>
              <a:t>SSH Tunnel Established, user signed in with AAD account</a:t>
            </a:r>
          </a:p>
        </p:txBody>
      </p:sp>
      <p:cxnSp>
        <p:nvCxnSpPr>
          <p:cNvPr id="52" name="Straight Arrow Connector 51">
            <a:extLst>
              <a:ext uri="{FF2B5EF4-FFF2-40B4-BE49-F238E27FC236}">
                <a16:creationId xmlns:a16="http://schemas.microsoft.com/office/drawing/2014/main" id="{081D2751-2A6F-4448-AECF-14FC815ED300}"/>
              </a:ext>
            </a:extLst>
          </p:cNvPr>
          <p:cNvCxnSpPr>
            <a:cxnSpLocks/>
            <a:stCxn id="14" idx="3"/>
            <a:endCxn id="32" idx="1"/>
          </p:cNvCxnSpPr>
          <p:nvPr/>
        </p:nvCxnSpPr>
        <p:spPr>
          <a:xfrm>
            <a:off x="2671414" y="3292289"/>
            <a:ext cx="2806406" cy="1797666"/>
          </a:xfrm>
          <a:prstGeom prst="straightConnector1">
            <a:avLst/>
          </a:prstGeom>
          <a:ln w="63500">
            <a:solidFill>
              <a:srgbClr val="8661C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53BBDCD4-C941-7742-A19C-F86918889357}"/>
              </a:ext>
            </a:extLst>
          </p:cNvPr>
          <p:cNvSpPr/>
          <p:nvPr/>
        </p:nvSpPr>
        <p:spPr bwMode="auto">
          <a:xfrm>
            <a:off x="6872582" y="4781067"/>
            <a:ext cx="1747071" cy="1312386"/>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SSH Extension:</a:t>
            </a:r>
          </a:p>
          <a:p>
            <a:pPr marL="228600" indent="-228600" defTabSz="932472" fontAlgn="base">
              <a:spcBef>
                <a:spcPct val="0"/>
              </a:spcBef>
              <a:spcAft>
                <a:spcPct val="0"/>
              </a:spcAft>
              <a:buFont typeface="Arial" panose="020B0604020202020204" pitchFamily="34" charset="0"/>
              <a:buChar char="•"/>
            </a:pPr>
            <a:r>
              <a:rPr lang="en-US" sz="1050">
                <a:solidFill>
                  <a:srgbClr val="FFFFFF"/>
                </a:solidFill>
                <a:ea typeface="Segoe UI" pitchFamily="34" charset="0"/>
                <a:cs typeface="Segoe UI" pitchFamily="34" charset="0"/>
              </a:rPr>
              <a:t>PAM</a:t>
            </a:r>
          </a:p>
          <a:p>
            <a:pPr marL="228600" indent="-228600" defTabSz="932472" fontAlgn="base">
              <a:spcBef>
                <a:spcPct val="0"/>
              </a:spcBef>
              <a:spcAft>
                <a:spcPct val="0"/>
              </a:spcAft>
              <a:buFont typeface="Arial" panose="020B0604020202020204" pitchFamily="34" charset="0"/>
              <a:buChar char="•"/>
            </a:pPr>
            <a:r>
              <a:rPr lang="en-US" sz="1050">
                <a:solidFill>
                  <a:srgbClr val="FFFFFF"/>
                </a:solidFill>
                <a:ea typeface="Segoe UI" pitchFamily="34" charset="0"/>
                <a:cs typeface="Segoe UI" pitchFamily="34" charset="0"/>
              </a:rPr>
              <a:t>Cert Handler</a:t>
            </a:r>
          </a:p>
          <a:p>
            <a:pPr marL="228600" indent="-228600" defTabSz="932472" fontAlgn="base">
              <a:spcBef>
                <a:spcPct val="0"/>
              </a:spcBef>
              <a:spcAft>
                <a:spcPct val="0"/>
              </a:spcAft>
              <a:buFont typeface="Arial" panose="020B0604020202020204" pitchFamily="34" charset="0"/>
              <a:buChar char="•"/>
            </a:pPr>
            <a:r>
              <a:rPr lang="en-US" sz="1050">
                <a:solidFill>
                  <a:srgbClr val="FFFFFF"/>
                </a:solidFill>
                <a:ea typeface="Segoe UI" pitchFamily="34" charset="0"/>
                <a:cs typeface="Segoe UI" pitchFamily="34" charset="0"/>
              </a:rPr>
              <a:t>NSS</a:t>
            </a:r>
          </a:p>
        </p:txBody>
      </p:sp>
      <p:grpSp>
        <p:nvGrpSpPr>
          <p:cNvPr id="5" name="Group 4">
            <a:extLst>
              <a:ext uri="{FF2B5EF4-FFF2-40B4-BE49-F238E27FC236}">
                <a16:creationId xmlns:a16="http://schemas.microsoft.com/office/drawing/2014/main" id="{5FC986B3-D3A7-6045-8693-94971243D240}"/>
              </a:ext>
            </a:extLst>
          </p:cNvPr>
          <p:cNvGrpSpPr/>
          <p:nvPr/>
        </p:nvGrpSpPr>
        <p:grpSpPr>
          <a:xfrm>
            <a:off x="8781192" y="2891052"/>
            <a:ext cx="1338754" cy="1057269"/>
            <a:chOff x="8781192" y="2891052"/>
            <a:chExt cx="1338754" cy="1057269"/>
          </a:xfrm>
        </p:grpSpPr>
        <p:pic>
          <p:nvPicPr>
            <p:cNvPr id="6" name="Graphic 5" descr="Syncing cloud outline">
              <a:extLst>
                <a:ext uri="{FF2B5EF4-FFF2-40B4-BE49-F238E27FC236}">
                  <a16:creationId xmlns:a16="http://schemas.microsoft.com/office/drawing/2014/main" id="{509EF152-E07D-5545-BB1C-ABB12C06E00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81192" y="3033921"/>
              <a:ext cx="914400" cy="914400"/>
            </a:xfrm>
            <a:prstGeom prst="rect">
              <a:avLst/>
            </a:prstGeom>
          </p:spPr>
        </p:pic>
        <p:sp>
          <p:nvSpPr>
            <p:cNvPr id="3" name="TextBox 2">
              <a:extLst>
                <a:ext uri="{FF2B5EF4-FFF2-40B4-BE49-F238E27FC236}">
                  <a16:creationId xmlns:a16="http://schemas.microsoft.com/office/drawing/2014/main" id="{3E4AC9AF-65A7-5A46-A8D4-CF3232684B8E}"/>
                </a:ext>
              </a:extLst>
            </p:cNvPr>
            <p:cNvSpPr txBox="1"/>
            <p:nvPr/>
          </p:nvSpPr>
          <p:spPr>
            <a:xfrm>
              <a:off x="8801906" y="2891052"/>
              <a:ext cx="1318040" cy="492443"/>
            </a:xfrm>
            <a:prstGeom prst="rect">
              <a:avLst/>
            </a:prstGeom>
            <a:noFill/>
          </p:spPr>
          <p:txBody>
            <a:bodyPr wrap="square" lIns="0" tIns="0" rIns="0" bIns="0" rtlCol="0">
              <a:spAutoFit/>
            </a:bodyPr>
            <a:lstStyle/>
            <a:p>
              <a:pPr algn="r"/>
              <a:r>
                <a:rPr lang="en-US" sz="1600"/>
                <a:t>Azure PAS Service</a:t>
              </a:r>
            </a:p>
          </p:txBody>
        </p:sp>
      </p:grpSp>
      <p:grpSp>
        <p:nvGrpSpPr>
          <p:cNvPr id="41" name="Group 40">
            <a:extLst>
              <a:ext uri="{FF2B5EF4-FFF2-40B4-BE49-F238E27FC236}">
                <a16:creationId xmlns:a16="http://schemas.microsoft.com/office/drawing/2014/main" id="{0F2D4035-6FE2-574E-B8F4-18A7E341B99A}"/>
              </a:ext>
            </a:extLst>
          </p:cNvPr>
          <p:cNvGrpSpPr/>
          <p:nvPr/>
        </p:nvGrpSpPr>
        <p:grpSpPr>
          <a:xfrm>
            <a:off x="7520113" y="2695602"/>
            <a:ext cx="1318040" cy="987947"/>
            <a:chOff x="7520113" y="2695602"/>
            <a:chExt cx="1318040" cy="987947"/>
          </a:xfrm>
        </p:grpSpPr>
        <p:grpSp>
          <p:nvGrpSpPr>
            <p:cNvPr id="42" name="Group 41">
              <a:extLst>
                <a:ext uri="{FF2B5EF4-FFF2-40B4-BE49-F238E27FC236}">
                  <a16:creationId xmlns:a16="http://schemas.microsoft.com/office/drawing/2014/main" id="{F8653243-3D96-4C42-836F-489CC8339A6A}"/>
                </a:ext>
              </a:extLst>
            </p:cNvPr>
            <p:cNvGrpSpPr/>
            <p:nvPr/>
          </p:nvGrpSpPr>
          <p:grpSpPr>
            <a:xfrm>
              <a:off x="7698113" y="2769149"/>
              <a:ext cx="914400" cy="914400"/>
              <a:chOff x="10007469" y="1320331"/>
              <a:chExt cx="914400" cy="914400"/>
            </a:xfrm>
          </p:grpSpPr>
          <p:pic>
            <p:nvPicPr>
              <p:cNvPr id="44" name="Graphic 43" descr="Syncing cloud outline">
                <a:extLst>
                  <a:ext uri="{FF2B5EF4-FFF2-40B4-BE49-F238E27FC236}">
                    <a16:creationId xmlns:a16="http://schemas.microsoft.com/office/drawing/2014/main" id="{22FB68AA-91C5-0244-A9DA-49C60EC3F1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07469" y="1320331"/>
                <a:ext cx="914400" cy="914400"/>
              </a:xfrm>
              <a:prstGeom prst="rect">
                <a:avLst/>
              </a:prstGeom>
            </p:spPr>
          </p:pic>
          <p:sp>
            <p:nvSpPr>
              <p:cNvPr id="45" name="Rectangle 44">
                <a:extLst>
                  <a:ext uri="{FF2B5EF4-FFF2-40B4-BE49-F238E27FC236}">
                    <a16:creationId xmlns:a16="http://schemas.microsoft.com/office/drawing/2014/main" id="{3E6430BB-D0F5-7F4D-8D13-11310F5BAC15}"/>
                  </a:ext>
                </a:extLst>
              </p:cNvPr>
              <p:cNvSpPr/>
              <p:nvPr/>
            </p:nvSpPr>
            <p:spPr bwMode="auto">
              <a:xfrm>
                <a:off x="10282335" y="1654348"/>
                <a:ext cx="343250" cy="340130"/>
              </a:xfrm>
              <a:prstGeom prst="rect">
                <a:avLst/>
              </a:pr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46" name="Picture 45" descr="Diagram&#10;&#10;Description automatically generated">
                <a:extLst>
                  <a:ext uri="{FF2B5EF4-FFF2-40B4-BE49-F238E27FC236}">
                    <a16:creationId xmlns:a16="http://schemas.microsoft.com/office/drawing/2014/main" id="{86B65D0E-5F79-384C-9B06-C1471FDDE88B}"/>
                  </a:ext>
                </a:extLst>
              </p:cNvPr>
              <p:cNvPicPr>
                <a:picLocks noChangeAspect="1"/>
              </p:cNvPicPr>
              <p:nvPr/>
            </p:nvPicPr>
            <p:blipFill>
              <a:blip r:embed="rId10"/>
              <a:stretch>
                <a:fillRect/>
              </a:stretch>
            </p:blipFill>
            <p:spPr>
              <a:xfrm>
                <a:off x="10251357" y="1687306"/>
                <a:ext cx="426623" cy="282828"/>
              </a:xfrm>
              <a:prstGeom prst="rect">
                <a:avLst/>
              </a:prstGeom>
            </p:spPr>
          </p:pic>
        </p:grpSp>
        <p:sp>
          <p:nvSpPr>
            <p:cNvPr id="43" name="TextBox 42">
              <a:extLst>
                <a:ext uri="{FF2B5EF4-FFF2-40B4-BE49-F238E27FC236}">
                  <a16:creationId xmlns:a16="http://schemas.microsoft.com/office/drawing/2014/main" id="{1123CCAF-66EA-A346-B899-951B8660C35C}"/>
                </a:ext>
              </a:extLst>
            </p:cNvPr>
            <p:cNvSpPr txBox="1"/>
            <p:nvPr/>
          </p:nvSpPr>
          <p:spPr>
            <a:xfrm>
              <a:off x="7520113" y="2695602"/>
              <a:ext cx="1318040" cy="492443"/>
            </a:xfrm>
            <a:prstGeom prst="rect">
              <a:avLst/>
            </a:prstGeom>
            <a:noFill/>
          </p:spPr>
          <p:txBody>
            <a:bodyPr wrap="square" lIns="0" tIns="0" rIns="0" bIns="0" rtlCol="0">
              <a:spAutoFit/>
            </a:bodyPr>
            <a:lstStyle/>
            <a:p>
              <a:pPr algn="r"/>
              <a:r>
                <a:rPr lang="en-US" sz="1600"/>
                <a:t>MS Graph</a:t>
              </a:r>
            </a:p>
            <a:p>
              <a:pPr algn="r"/>
              <a:r>
                <a:rPr lang="en-US" sz="1600"/>
                <a:t>API</a:t>
              </a:r>
            </a:p>
          </p:txBody>
        </p:sp>
      </p:grpSp>
    </p:spTree>
    <p:extLst>
      <p:ext uri="{BB962C8B-B14F-4D97-AF65-F5344CB8AC3E}">
        <p14:creationId xmlns:p14="http://schemas.microsoft.com/office/powerpoint/2010/main" val="3839535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dissolve">
                                      <p:cBhvr>
                                        <p:cTn id="7" dur="500"/>
                                        <p:tgtEl>
                                          <p:spTgt spid="89"/>
                                        </p:tgtEl>
                                      </p:cBhvr>
                                    </p:animEffect>
                                  </p:childTnLst>
                                </p:cTn>
                              </p:par>
                              <p:par>
                                <p:cTn id="8" presetID="9"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dissolve">
                                      <p:cBhvr>
                                        <p:cTn id="1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4D68C-E106-1847-ACD2-10F9FB4992B4}"/>
              </a:ext>
            </a:extLst>
          </p:cNvPr>
          <p:cNvSpPr>
            <a:spLocks noGrp="1"/>
          </p:cNvSpPr>
          <p:nvPr>
            <p:ph type="title" idx="4294967295"/>
          </p:nvPr>
        </p:nvSpPr>
        <p:spPr>
          <a:xfrm>
            <a:off x="584200" y="457200"/>
            <a:ext cx="10723137" cy="369332"/>
          </a:xfrm>
        </p:spPr>
        <p:txBody>
          <a:bodyPr/>
          <a:lstStyle/>
          <a:p>
            <a:r>
              <a:rPr lang="en-US" sz="2400"/>
              <a:t>Azure AD Login via SSH for VMs Outside Azure - Prerequisites</a:t>
            </a:r>
          </a:p>
        </p:txBody>
      </p:sp>
      <p:sp>
        <p:nvSpPr>
          <p:cNvPr id="4" name="Text Placeholder 3">
            <a:extLst>
              <a:ext uri="{FF2B5EF4-FFF2-40B4-BE49-F238E27FC236}">
                <a16:creationId xmlns:a16="http://schemas.microsoft.com/office/drawing/2014/main" id="{2BB58E9E-745C-3E4B-9497-75891C80C657}"/>
              </a:ext>
            </a:extLst>
          </p:cNvPr>
          <p:cNvSpPr>
            <a:spLocks noGrp="1"/>
          </p:cNvSpPr>
          <p:nvPr>
            <p:ph type="body" sz="quarter" idx="11"/>
          </p:nvPr>
        </p:nvSpPr>
        <p:spPr>
          <a:xfrm>
            <a:off x="584200" y="1436688"/>
            <a:ext cx="10723137" cy="4358116"/>
          </a:xfrm>
        </p:spPr>
        <p:txBody>
          <a:bodyPr/>
          <a:lstStyle/>
          <a:p>
            <a:pPr marL="342900" indent="-342900">
              <a:buFont typeface="Arial" panose="020B0604020202020204" pitchFamily="34" charset="0"/>
              <a:buChar char="•"/>
            </a:pPr>
            <a:r>
              <a:rPr lang="en-US" sz="2400" b="1">
                <a:latin typeface="+mn-lt"/>
              </a:rPr>
              <a:t>Linux server must be onboarded to Azure Arc and have the Azure Arc agent running and connected to Azure (see Arc documentation)</a:t>
            </a:r>
          </a:p>
          <a:p>
            <a:pPr marL="342900" indent="-342900">
              <a:buFont typeface="Arial" panose="020B0604020202020204" pitchFamily="34" charset="0"/>
              <a:buChar char="•"/>
            </a:pPr>
            <a:r>
              <a:rPr lang="en-US" sz="2400">
                <a:latin typeface="+mn-lt"/>
              </a:rPr>
              <a:t>Linux server must be running a distro supported for AAD SSH login</a:t>
            </a:r>
          </a:p>
          <a:p>
            <a:pPr marL="342900" indent="-342900">
              <a:buFont typeface="Arial" panose="020B0604020202020204" pitchFamily="34" charset="0"/>
              <a:buChar char="•"/>
            </a:pPr>
            <a:r>
              <a:rPr lang="en-US" sz="2400">
                <a:latin typeface="+mn-lt"/>
              </a:rPr>
              <a:t>Linux server must have OpenSSH Server installed – standard in almost all distros</a:t>
            </a:r>
          </a:p>
          <a:p>
            <a:pPr marL="342900" indent="-342900">
              <a:buFont typeface="Arial" panose="020B0604020202020204" pitchFamily="34" charset="0"/>
              <a:buChar char="•"/>
            </a:pPr>
            <a:r>
              <a:rPr lang="en-US" sz="2400">
                <a:latin typeface="+mn-lt"/>
              </a:rPr>
              <a:t>Linux server must be able to reach Azure endpoints (see Arc documentation)</a:t>
            </a:r>
          </a:p>
          <a:p>
            <a:pPr marL="342900" indent="-342900">
              <a:buFont typeface="Arial" panose="020B0604020202020204" pitchFamily="34" charset="0"/>
              <a:buChar char="•"/>
            </a:pPr>
            <a:r>
              <a:rPr lang="en-US" sz="2400">
                <a:latin typeface="+mn-lt"/>
              </a:rPr>
              <a:t>Linux server must have a System Assigned Managed Identity</a:t>
            </a:r>
          </a:p>
          <a:p>
            <a:pPr marL="342900" indent="-342900">
              <a:buFont typeface="Arial" panose="020B0604020202020204" pitchFamily="34" charset="0"/>
              <a:buChar char="•"/>
            </a:pPr>
            <a:r>
              <a:rPr lang="en-US" sz="2400">
                <a:latin typeface="+mn-lt"/>
              </a:rPr>
              <a:t>Linux server must have the </a:t>
            </a:r>
            <a:r>
              <a:rPr lang="en-US" sz="2400" err="1">
                <a:latin typeface="+mn-lt"/>
              </a:rPr>
              <a:t>aadsshlogin</a:t>
            </a:r>
            <a:r>
              <a:rPr lang="en-US" sz="2400">
                <a:latin typeface="+mn-lt"/>
              </a:rPr>
              <a:t> package installed</a:t>
            </a:r>
          </a:p>
          <a:p>
            <a:pPr marL="342900" indent="-342900">
              <a:buFont typeface="Arial" panose="020B0604020202020204" pitchFamily="34" charset="0"/>
              <a:buChar char="•"/>
            </a:pPr>
            <a:r>
              <a:rPr lang="en-US" sz="2400" b="1">
                <a:latin typeface="+mn-lt"/>
              </a:rPr>
              <a:t>Linux server must have Arc configured to allow inbound connections on the desired SSH port (22 by default)</a:t>
            </a:r>
          </a:p>
          <a:p>
            <a:pPr marL="571500" lvl="1" indent="-342900">
              <a:buFont typeface="Arial" panose="020B0604020202020204" pitchFamily="34" charset="0"/>
              <a:buChar char="•"/>
            </a:pPr>
            <a:r>
              <a:rPr lang="en-US" sz="2400" b="1"/>
              <a:t>This is Arc-specific, different than configuring the firewall</a:t>
            </a:r>
          </a:p>
        </p:txBody>
      </p:sp>
    </p:spTree>
    <p:extLst>
      <p:ext uri="{BB962C8B-B14F-4D97-AF65-F5344CB8AC3E}">
        <p14:creationId xmlns:p14="http://schemas.microsoft.com/office/powerpoint/2010/main" val="19982774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Azure AD Login via SSH for VMs outside Azure</a:t>
            </a:r>
          </a:p>
        </p:txBody>
      </p:sp>
      <p:pic>
        <p:nvPicPr>
          <p:cNvPr id="15" name="Graphic 14" descr="Cloud with solid fill">
            <a:extLst>
              <a:ext uri="{FF2B5EF4-FFF2-40B4-BE49-F238E27FC236}">
                <a16:creationId xmlns:a16="http://schemas.microsoft.com/office/drawing/2014/main" id="{222DFA7F-4C58-EF46-BC9E-5DBE9526A3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5441" y="-337072"/>
            <a:ext cx="5453317" cy="5453317"/>
          </a:xfrm>
          <a:prstGeom prst="rect">
            <a:avLst/>
          </a:prstGeom>
        </p:spPr>
      </p:pic>
      <p:grpSp>
        <p:nvGrpSpPr>
          <p:cNvPr id="8" name="Group 7">
            <a:extLst>
              <a:ext uri="{FF2B5EF4-FFF2-40B4-BE49-F238E27FC236}">
                <a16:creationId xmlns:a16="http://schemas.microsoft.com/office/drawing/2014/main" id="{CBAEEEC3-27CE-104E-A00E-BF06F3F40CC1}"/>
              </a:ext>
            </a:extLst>
          </p:cNvPr>
          <p:cNvGrpSpPr/>
          <p:nvPr/>
        </p:nvGrpSpPr>
        <p:grpSpPr>
          <a:xfrm>
            <a:off x="5918749" y="1997474"/>
            <a:ext cx="2087894" cy="1318123"/>
            <a:chOff x="5644495" y="2714973"/>
            <a:chExt cx="2087894" cy="1318123"/>
          </a:xfrm>
        </p:grpSpPr>
        <p:pic>
          <p:nvPicPr>
            <p:cNvPr id="4" name="Picture 3" descr="A picture containing shape&#10;&#10;Description automatically generated">
              <a:extLst>
                <a:ext uri="{FF2B5EF4-FFF2-40B4-BE49-F238E27FC236}">
                  <a16:creationId xmlns:a16="http://schemas.microsoft.com/office/drawing/2014/main" id="{CE01D07B-694B-5A41-BDD5-B13A111114EE}"/>
                </a:ext>
              </a:extLst>
            </p:cNvPr>
            <p:cNvPicPr>
              <a:picLocks noChangeAspect="1"/>
            </p:cNvPicPr>
            <p:nvPr/>
          </p:nvPicPr>
          <p:blipFill>
            <a:blip r:embed="rId5"/>
            <a:stretch>
              <a:fillRect/>
            </a:stretch>
          </p:blipFill>
          <p:spPr>
            <a:xfrm>
              <a:off x="5644495" y="3044231"/>
              <a:ext cx="1885548" cy="988865"/>
            </a:xfrm>
            <a:prstGeom prst="rect">
              <a:avLst/>
            </a:prstGeom>
          </p:spPr>
        </p:pic>
        <p:sp>
          <p:nvSpPr>
            <p:cNvPr id="7" name="TextBox 6">
              <a:extLst>
                <a:ext uri="{FF2B5EF4-FFF2-40B4-BE49-F238E27FC236}">
                  <a16:creationId xmlns:a16="http://schemas.microsoft.com/office/drawing/2014/main" id="{7D36A3FC-00D7-F04F-AF3C-B230922EA0F9}"/>
                </a:ext>
              </a:extLst>
            </p:cNvPr>
            <p:cNvSpPr txBox="1"/>
            <p:nvPr/>
          </p:nvSpPr>
          <p:spPr>
            <a:xfrm>
              <a:off x="6153809" y="2714973"/>
              <a:ext cx="1578580" cy="369332"/>
            </a:xfrm>
            <a:prstGeom prst="rect">
              <a:avLst/>
            </a:prstGeom>
            <a:noFill/>
          </p:spPr>
          <p:txBody>
            <a:bodyPr wrap="square" lIns="0" tIns="0" rIns="0" bIns="0" rtlCol="0">
              <a:spAutoFit/>
            </a:bodyPr>
            <a:lstStyle/>
            <a:p>
              <a:pPr algn="ctr"/>
              <a:r>
                <a:rPr lang="en-US" sz="1200"/>
                <a:t>Azure AD and Conditional Access</a:t>
              </a:r>
            </a:p>
          </p:txBody>
        </p:sp>
      </p:grpSp>
      <p:grpSp>
        <p:nvGrpSpPr>
          <p:cNvPr id="10" name="Group 9">
            <a:extLst>
              <a:ext uri="{FF2B5EF4-FFF2-40B4-BE49-F238E27FC236}">
                <a16:creationId xmlns:a16="http://schemas.microsoft.com/office/drawing/2014/main" id="{36C80B76-AB07-9842-9D11-EA44881A4F40}"/>
              </a:ext>
            </a:extLst>
          </p:cNvPr>
          <p:cNvGrpSpPr/>
          <p:nvPr/>
        </p:nvGrpSpPr>
        <p:grpSpPr>
          <a:xfrm>
            <a:off x="8881664" y="2580480"/>
            <a:ext cx="1061423" cy="1119422"/>
            <a:chOff x="7409986" y="2402259"/>
            <a:chExt cx="1061423" cy="1119422"/>
          </a:xfrm>
        </p:grpSpPr>
        <p:pic>
          <p:nvPicPr>
            <p:cNvPr id="6" name="Graphic 5" descr="Syncing cloud outline">
              <a:extLst>
                <a:ext uri="{FF2B5EF4-FFF2-40B4-BE49-F238E27FC236}">
                  <a16:creationId xmlns:a16="http://schemas.microsoft.com/office/drawing/2014/main" id="{509EF152-E07D-5545-BB1C-ABB12C06E0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84213" y="2607281"/>
              <a:ext cx="914400" cy="914400"/>
            </a:xfrm>
            <a:prstGeom prst="rect">
              <a:avLst/>
            </a:prstGeom>
          </p:spPr>
        </p:pic>
        <p:sp>
          <p:nvSpPr>
            <p:cNvPr id="9" name="TextBox 8">
              <a:extLst>
                <a:ext uri="{FF2B5EF4-FFF2-40B4-BE49-F238E27FC236}">
                  <a16:creationId xmlns:a16="http://schemas.microsoft.com/office/drawing/2014/main" id="{9292CB87-782D-634F-BB41-286A44BF1FF5}"/>
                </a:ext>
              </a:extLst>
            </p:cNvPr>
            <p:cNvSpPr txBox="1"/>
            <p:nvPr/>
          </p:nvSpPr>
          <p:spPr>
            <a:xfrm>
              <a:off x="7409986" y="2402259"/>
              <a:ext cx="1061423" cy="369332"/>
            </a:xfrm>
            <a:prstGeom prst="rect">
              <a:avLst/>
            </a:prstGeom>
            <a:noFill/>
          </p:spPr>
          <p:txBody>
            <a:bodyPr wrap="square" lIns="0" tIns="0" rIns="0" bIns="0" rtlCol="0">
              <a:spAutoFit/>
            </a:bodyPr>
            <a:lstStyle/>
            <a:p>
              <a:pPr algn="ctr"/>
              <a:r>
                <a:rPr lang="en-US" sz="1200"/>
                <a:t>Azure PAS Service</a:t>
              </a:r>
            </a:p>
          </p:txBody>
        </p:sp>
      </p:grpSp>
      <p:grpSp>
        <p:nvGrpSpPr>
          <p:cNvPr id="17" name="Group 16">
            <a:extLst>
              <a:ext uri="{FF2B5EF4-FFF2-40B4-BE49-F238E27FC236}">
                <a16:creationId xmlns:a16="http://schemas.microsoft.com/office/drawing/2014/main" id="{A08558A8-A43A-AC49-A972-DEA4BE86B29F}"/>
              </a:ext>
            </a:extLst>
          </p:cNvPr>
          <p:cNvGrpSpPr/>
          <p:nvPr/>
        </p:nvGrpSpPr>
        <p:grpSpPr>
          <a:xfrm>
            <a:off x="170634" y="1355272"/>
            <a:ext cx="4836264" cy="3618172"/>
            <a:chOff x="1156952" y="2441825"/>
            <a:chExt cx="4012035" cy="3221865"/>
          </a:xfrm>
        </p:grpSpPr>
        <p:pic>
          <p:nvPicPr>
            <p:cNvPr id="13" name="Graphic 12" descr="Monitor with solid fill">
              <a:extLst>
                <a:ext uri="{FF2B5EF4-FFF2-40B4-BE49-F238E27FC236}">
                  <a16:creationId xmlns:a16="http://schemas.microsoft.com/office/drawing/2014/main" id="{39E2B227-31DF-6847-8935-FCA1B61F67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56952" y="2441825"/>
              <a:ext cx="3221865" cy="3221865"/>
            </a:xfrm>
            <a:prstGeom prst="rect">
              <a:avLst/>
            </a:prstGeom>
          </p:spPr>
        </p:pic>
        <p:sp>
          <p:nvSpPr>
            <p:cNvPr id="16" name="TextBox 15">
              <a:extLst>
                <a:ext uri="{FF2B5EF4-FFF2-40B4-BE49-F238E27FC236}">
                  <a16:creationId xmlns:a16="http://schemas.microsoft.com/office/drawing/2014/main" id="{1D307434-D9D2-1A49-870D-5C994D0B966C}"/>
                </a:ext>
              </a:extLst>
            </p:cNvPr>
            <p:cNvSpPr txBox="1"/>
            <p:nvPr/>
          </p:nvSpPr>
          <p:spPr>
            <a:xfrm>
              <a:off x="1369719" y="2564270"/>
              <a:ext cx="3799268" cy="307777"/>
            </a:xfrm>
            <a:prstGeom prst="rect">
              <a:avLst/>
            </a:prstGeom>
            <a:noFill/>
          </p:spPr>
          <p:txBody>
            <a:bodyPr wrap="square" lIns="0" tIns="0" rIns="0" bIns="0" rtlCol="0">
              <a:spAutoFit/>
            </a:bodyPr>
            <a:lstStyle/>
            <a:p>
              <a:pPr algn="l"/>
              <a:r>
                <a:rPr lang="en-US" sz="2000"/>
                <a:t>Client (Windows, macOS, Linux)</a:t>
              </a:r>
            </a:p>
          </p:txBody>
        </p:sp>
      </p:grpSp>
      <p:sp>
        <p:nvSpPr>
          <p:cNvPr id="11" name="Rounded Rectangle 10">
            <a:extLst>
              <a:ext uri="{FF2B5EF4-FFF2-40B4-BE49-F238E27FC236}">
                <a16:creationId xmlns:a16="http://schemas.microsoft.com/office/drawing/2014/main" id="{829D5800-44A8-3C4D-9219-C5E66E60AA61}"/>
              </a:ext>
            </a:extLst>
          </p:cNvPr>
          <p:cNvSpPr/>
          <p:nvPr/>
        </p:nvSpPr>
        <p:spPr bwMode="auto">
          <a:xfrm>
            <a:off x="813405" y="2256313"/>
            <a:ext cx="1176219" cy="589684"/>
          </a:xfrm>
          <a:prstGeom prst="roundRect">
            <a:avLst/>
          </a:prstGeom>
          <a:gradFill>
            <a:gsLst>
              <a:gs pos="0">
                <a:schemeClr val="accent4">
                  <a:lumMod val="0"/>
                  <a:lumOff val="100000"/>
                </a:schemeClr>
              </a:gs>
              <a:gs pos="0">
                <a:srgbClr val="008F00"/>
              </a:gs>
              <a:gs pos="100000">
                <a:srgbClr val="00B050"/>
              </a:gs>
            </a:gsLst>
            <a:path path="circle">
              <a:fillToRect l="100000" b="100000"/>
            </a:path>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Azure CLI w/ SSH Extension</a:t>
            </a:r>
          </a:p>
        </p:txBody>
      </p:sp>
      <p:sp>
        <p:nvSpPr>
          <p:cNvPr id="12" name="Rounded Rectangle 11">
            <a:extLst>
              <a:ext uri="{FF2B5EF4-FFF2-40B4-BE49-F238E27FC236}">
                <a16:creationId xmlns:a16="http://schemas.microsoft.com/office/drawing/2014/main" id="{9C75464F-5655-EF41-B70F-BAFAEEE3A4DA}"/>
              </a:ext>
            </a:extLst>
          </p:cNvPr>
          <p:cNvSpPr/>
          <p:nvPr/>
        </p:nvSpPr>
        <p:spPr bwMode="auto">
          <a:xfrm>
            <a:off x="2208167" y="2261464"/>
            <a:ext cx="1176219" cy="589684"/>
          </a:xfrm>
          <a:prstGeom prst="roundRect">
            <a:avLst/>
          </a:prstGeom>
          <a:gradFill>
            <a:gsLst>
              <a:gs pos="0">
                <a:schemeClr val="accent4">
                  <a:lumMod val="0"/>
                  <a:lumOff val="100000"/>
                </a:schemeClr>
              </a:gs>
              <a:gs pos="0">
                <a:srgbClr val="008F00"/>
              </a:gs>
              <a:gs pos="100000">
                <a:srgbClr val="00B050"/>
              </a:gs>
            </a:gsLst>
            <a:path path="circle">
              <a:fillToRect l="100000" b="100000"/>
            </a:path>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MSAL</a:t>
            </a:r>
          </a:p>
        </p:txBody>
      </p:sp>
      <p:sp>
        <p:nvSpPr>
          <p:cNvPr id="14" name="Rounded Rectangle 13">
            <a:extLst>
              <a:ext uri="{FF2B5EF4-FFF2-40B4-BE49-F238E27FC236}">
                <a16:creationId xmlns:a16="http://schemas.microsoft.com/office/drawing/2014/main" id="{762B46E7-4F4B-9A47-B10C-362453CC3842}"/>
              </a:ext>
            </a:extLst>
          </p:cNvPr>
          <p:cNvSpPr/>
          <p:nvPr/>
        </p:nvSpPr>
        <p:spPr bwMode="auto">
          <a:xfrm>
            <a:off x="1495195" y="2997447"/>
            <a:ext cx="1176219" cy="589684"/>
          </a:xfrm>
          <a:prstGeom prst="roundRect">
            <a:avLst/>
          </a:prstGeom>
          <a:gradFill>
            <a:gsLst>
              <a:gs pos="0">
                <a:srgbClr val="8661C5"/>
              </a:gs>
              <a:gs pos="12000">
                <a:srgbClr val="8661C5"/>
              </a:gs>
              <a:gs pos="100000">
                <a:srgbClr val="3B2E58"/>
              </a:gs>
            </a:gsLst>
            <a:lin ang="13500000" scaled="1"/>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Client</a:t>
            </a:r>
          </a:p>
        </p:txBody>
      </p:sp>
      <p:grpSp>
        <p:nvGrpSpPr>
          <p:cNvPr id="30" name="Group 29">
            <a:extLst>
              <a:ext uri="{FF2B5EF4-FFF2-40B4-BE49-F238E27FC236}">
                <a16:creationId xmlns:a16="http://schemas.microsoft.com/office/drawing/2014/main" id="{2696DE6C-943B-2246-9E8B-7210BD5AA05A}"/>
              </a:ext>
            </a:extLst>
          </p:cNvPr>
          <p:cNvGrpSpPr/>
          <p:nvPr/>
        </p:nvGrpSpPr>
        <p:grpSpPr>
          <a:xfrm>
            <a:off x="4939677" y="4330430"/>
            <a:ext cx="5072425" cy="2209265"/>
            <a:chOff x="4363959" y="4412551"/>
            <a:chExt cx="4854497" cy="1926188"/>
          </a:xfrm>
        </p:grpSpPr>
        <p:sp>
          <p:nvSpPr>
            <p:cNvPr id="24" name="Rounded Rectangle 23">
              <a:extLst>
                <a:ext uri="{FF2B5EF4-FFF2-40B4-BE49-F238E27FC236}">
                  <a16:creationId xmlns:a16="http://schemas.microsoft.com/office/drawing/2014/main" id="{45C3CD89-8D99-D840-B49A-E0FA092445D9}"/>
                </a:ext>
              </a:extLst>
            </p:cNvPr>
            <p:cNvSpPr/>
            <p:nvPr/>
          </p:nvSpPr>
          <p:spPr bwMode="auto">
            <a:xfrm>
              <a:off x="4363959" y="44125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B4F2C9A3-2430-174B-BFC5-A4FD2FB7D0FD}"/>
                </a:ext>
              </a:extLst>
            </p:cNvPr>
            <p:cNvSpPr/>
            <p:nvPr/>
          </p:nvSpPr>
          <p:spPr bwMode="auto">
            <a:xfrm>
              <a:off x="4516359" y="45649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ounded Rectangle 27">
              <a:extLst>
                <a:ext uri="{FF2B5EF4-FFF2-40B4-BE49-F238E27FC236}">
                  <a16:creationId xmlns:a16="http://schemas.microsoft.com/office/drawing/2014/main" id="{7844D610-A0ED-504F-99D3-2C60A78DF165}"/>
                </a:ext>
              </a:extLst>
            </p:cNvPr>
            <p:cNvSpPr/>
            <p:nvPr/>
          </p:nvSpPr>
          <p:spPr bwMode="auto">
            <a:xfrm>
              <a:off x="4668759" y="47173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9" name="TextBox 28">
              <a:extLst>
                <a:ext uri="{FF2B5EF4-FFF2-40B4-BE49-F238E27FC236}">
                  <a16:creationId xmlns:a16="http://schemas.microsoft.com/office/drawing/2014/main" id="{242392F5-D4BB-9248-BB50-AEC9EB7C878A}"/>
                </a:ext>
              </a:extLst>
            </p:cNvPr>
            <p:cNvSpPr txBox="1"/>
            <p:nvPr/>
          </p:nvSpPr>
          <p:spPr>
            <a:xfrm>
              <a:off x="4828127" y="5941896"/>
              <a:ext cx="1398615" cy="268341"/>
            </a:xfrm>
            <a:prstGeom prst="rect">
              <a:avLst/>
            </a:prstGeom>
            <a:noFill/>
          </p:spPr>
          <p:txBody>
            <a:bodyPr wrap="square" lIns="0" tIns="0" rIns="0" bIns="0" rtlCol="0">
              <a:spAutoFit/>
            </a:bodyPr>
            <a:lstStyle/>
            <a:p>
              <a:pPr algn="l"/>
              <a:r>
                <a:rPr lang="en-US" sz="2000">
                  <a:solidFill>
                    <a:schemeClr val="bg1"/>
                  </a:solidFill>
                </a:rPr>
                <a:t>Linux Server</a:t>
              </a:r>
            </a:p>
          </p:txBody>
        </p:sp>
      </p:grpSp>
      <p:sp>
        <p:nvSpPr>
          <p:cNvPr id="32" name="Rounded Rectangle 31">
            <a:extLst>
              <a:ext uri="{FF2B5EF4-FFF2-40B4-BE49-F238E27FC236}">
                <a16:creationId xmlns:a16="http://schemas.microsoft.com/office/drawing/2014/main" id="{C0C69D2A-FEDA-7547-B0D1-9D65D65740A3}"/>
              </a:ext>
            </a:extLst>
          </p:cNvPr>
          <p:cNvSpPr/>
          <p:nvPr/>
        </p:nvSpPr>
        <p:spPr bwMode="auto">
          <a:xfrm>
            <a:off x="5477820" y="4795113"/>
            <a:ext cx="1176219" cy="589684"/>
          </a:xfrm>
          <a:prstGeom prst="roundRect">
            <a:avLst/>
          </a:prstGeom>
          <a:gradFill>
            <a:gsLst>
              <a:gs pos="0">
                <a:srgbClr val="8661C5"/>
              </a:gs>
              <a:gs pos="12000">
                <a:srgbClr val="8661C5"/>
              </a:gs>
              <a:gs pos="100000">
                <a:srgbClr val="3B2E58"/>
              </a:gs>
            </a:gsLst>
            <a:lin ang="13500000" scaled="1"/>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Server</a:t>
            </a:r>
          </a:p>
        </p:txBody>
      </p:sp>
      <p:grpSp>
        <p:nvGrpSpPr>
          <p:cNvPr id="22" name="Group 21">
            <a:extLst>
              <a:ext uri="{FF2B5EF4-FFF2-40B4-BE49-F238E27FC236}">
                <a16:creationId xmlns:a16="http://schemas.microsoft.com/office/drawing/2014/main" id="{05ED9E8C-F241-0546-AFB3-F35B9FA4148A}"/>
              </a:ext>
            </a:extLst>
          </p:cNvPr>
          <p:cNvGrpSpPr/>
          <p:nvPr/>
        </p:nvGrpSpPr>
        <p:grpSpPr>
          <a:xfrm>
            <a:off x="4757424" y="4188796"/>
            <a:ext cx="7160169" cy="2524520"/>
            <a:chOff x="4181707" y="4270916"/>
            <a:chExt cx="8277263" cy="2394816"/>
          </a:xfrm>
        </p:grpSpPr>
        <p:sp>
          <p:nvSpPr>
            <p:cNvPr id="20" name="Rounded Rectangle 19">
              <a:extLst>
                <a:ext uri="{FF2B5EF4-FFF2-40B4-BE49-F238E27FC236}">
                  <a16:creationId xmlns:a16="http://schemas.microsoft.com/office/drawing/2014/main" id="{2B71C69D-92BC-3E4C-A404-C69714F6FE38}"/>
                </a:ext>
              </a:extLst>
            </p:cNvPr>
            <p:cNvSpPr/>
            <p:nvPr/>
          </p:nvSpPr>
          <p:spPr bwMode="auto">
            <a:xfrm>
              <a:off x="4181707" y="4270916"/>
              <a:ext cx="8277263" cy="2394816"/>
            </a:xfrm>
            <a:prstGeom prst="roundRect">
              <a:avLst/>
            </a:prstGeom>
            <a:noFill/>
            <a:ln w="88900">
              <a:solidFill>
                <a:schemeClr val="accent6">
                  <a:lumMod val="60000"/>
                  <a:lumOff val="40000"/>
                  <a:alpha val="60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a:solidFill>
                    <a:schemeClr val="tx1"/>
                  </a:solidFill>
                </a:ln>
                <a:solidFill>
                  <a:schemeClr val="tx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CBCA38BE-6379-884B-8883-0E2753106DF0}"/>
                </a:ext>
              </a:extLst>
            </p:cNvPr>
            <p:cNvSpPr txBox="1"/>
            <p:nvPr/>
          </p:nvSpPr>
          <p:spPr>
            <a:xfrm>
              <a:off x="10440278" y="5010414"/>
              <a:ext cx="1795346" cy="1051070"/>
            </a:xfrm>
            <a:prstGeom prst="rect">
              <a:avLst/>
            </a:prstGeom>
            <a:noFill/>
          </p:spPr>
          <p:txBody>
            <a:bodyPr wrap="square" lIns="0" tIns="0" rIns="0" bIns="0" rtlCol="0">
              <a:spAutoFit/>
            </a:bodyPr>
            <a:lstStyle/>
            <a:p>
              <a:pPr algn="l"/>
              <a:r>
                <a:rPr lang="en-US" sz="1800"/>
                <a:t>On-Prem / AWS / GCP / Other Datacenter</a:t>
              </a:r>
            </a:p>
          </p:txBody>
        </p:sp>
      </p:grpSp>
      <p:sp>
        <p:nvSpPr>
          <p:cNvPr id="37" name="Rounded Rectangle 36">
            <a:extLst>
              <a:ext uri="{FF2B5EF4-FFF2-40B4-BE49-F238E27FC236}">
                <a16:creationId xmlns:a16="http://schemas.microsoft.com/office/drawing/2014/main" id="{F61F1098-8D47-204C-BF19-F73314767CC7}"/>
              </a:ext>
            </a:extLst>
          </p:cNvPr>
          <p:cNvSpPr/>
          <p:nvPr/>
        </p:nvSpPr>
        <p:spPr bwMode="auto">
          <a:xfrm>
            <a:off x="8278816" y="5344002"/>
            <a:ext cx="1472888" cy="743110"/>
          </a:xfrm>
          <a:prstGeom prst="roundRect">
            <a:avLst/>
          </a:prstGeom>
          <a:solidFill>
            <a:srgbClr val="FF93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000000"/>
                </a:solidFill>
                <a:ea typeface="Segoe UI" pitchFamily="34" charset="0"/>
                <a:cs typeface="Segoe UI" pitchFamily="34" charset="0"/>
              </a:rPr>
              <a:t>Azure Arc Agent</a:t>
            </a:r>
          </a:p>
        </p:txBody>
      </p:sp>
      <p:cxnSp>
        <p:nvCxnSpPr>
          <p:cNvPr id="42" name="Straight Arrow Connector 41">
            <a:extLst>
              <a:ext uri="{FF2B5EF4-FFF2-40B4-BE49-F238E27FC236}">
                <a16:creationId xmlns:a16="http://schemas.microsoft.com/office/drawing/2014/main" id="{74BC2F4E-9B2E-C840-8F44-5CC41A8B242D}"/>
              </a:ext>
            </a:extLst>
          </p:cNvPr>
          <p:cNvCxnSpPr>
            <a:cxnSpLocks/>
            <a:stCxn id="11" idx="3"/>
            <a:endCxn id="12" idx="1"/>
          </p:cNvCxnSpPr>
          <p:nvPr/>
        </p:nvCxnSpPr>
        <p:spPr>
          <a:xfrm>
            <a:off x="1989624" y="2551155"/>
            <a:ext cx="218543" cy="515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9F3C8C-F657-6242-9245-FF1745B8D552}"/>
              </a:ext>
            </a:extLst>
          </p:cNvPr>
          <p:cNvCxnSpPr>
            <a:cxnSpLocks/>
            <a:stCxn id="12" idx="3"/>
          </p:cNvCxnSpPr>
          <p:nvPr/>
        </p:nvCxnSpPr>
        <p:spPr>
          <a:xfrm>
            <a:off x="3384386" y="2556306"/>
            <a:ext cx="3148960" cy="28969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5D872D37-C4CB-8E42-9202-DC1AAEAF83A0}"/>
              </a:ext>
            </a:extLst>
          </p:cNvPr>
          <p:cNvSpPr/>
          <p:nvPr/>
        </p:nvSpPr>
        <p:spPr bwMode="auto">
          <a:xfrm>
            <a:off x="115747" y="4635231"/>
            <a:ext cx="3125164" cy="2078085"/>
          </a:xfrm>
          <a:prstGeom prst="roundRect">
            <a:avLst/>
          </a:prstGeom>
          <a:no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Color Coding</a:t>
            </a:r>
          </a:p>
        </p:txBody>
      </p:sp>
      <p:sp>
        <p:nvSpPr>
          <p:cNvPr id="83" name="Rounded Rectangle 82">
            <a:extLst>
              <a:ext uri="{FF2B5EF4-FFF2-40B4-BE49-F238E27FC236}">
                <a16:creationId xmlns:a16="http://schemas.microsoft.com/office/drawing/2014/main" id="{990771DF-B46D-DF48-A68A-28E3DBC83224}"/>
              </a:ext>
            </a:extLst>
          </p:cNvPr>
          <p:cNvSpPr/>
          <p:nvPr/>
        </p:nvSpPr>
        <p:spPr bwMode="auto">
          <a:xfrm>
            <a:off x="283724" y="5275634"/>
            <a:ext cx="2807844" cy="374498"/>
          </a:xfrm>
          <a:prstGeom prst="roundRect">
            <a:avLst/>
          </a:prstGeom>
          <a:gradFill>
            <a:gsLst>
              <a:gs pos="0">
                <a:schemeClr val="accent4">
                  <a:lumMod val="0"/>
                  <a:lumOff val="100000"/>
                </a:schemeClr>
              </a:gs>
              <a:gs pos="0">
                <a:srgbClr val="008F00"/>
              </a:gs>
              <a:gs pos="100000">
                <a:srgbClr val="00B050"/>
              </a:gs>
            </a:gsLst>
            <a:path path="circle">
              <a:fillToRect l="100000" b="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Microsoft Component Built for AAD Login Feature</a:t>
            </a:r>
          </a:p>
        </p:txBody>
      </p:sp>
      <p:sp>
        <p:nvSpPr>
          <p:cNvPr id="85" name="Rounded Rectangle 84">
            <a:extLst>
              <a:ext uri="{FF2B5EF4-FFF2-40B4-BE49-F238E27FC236}">
                <a16:creationId xmlns:a16="http://schemas.microsoft.com/office/drawing/2014/main" id="{904CC7E0-7049-A645-8ABC-7DDCB6538829}"/>
              </a:ext>
            </a:extLst>
          </p:cNvPr>
          <p:cNvSpPr/>
          <p:nvPr/>
        </p:nvSpPr>
        <p:spPr bwMode="auto">
          <a:xfrm>
            <a:off x="274407" y="5742637"/>
            <a:ext cx="2807844" cy="369390"/>
          </a:xfrm>
          <a:prstGeom prst="roundRect">
            <a:avLst/>
          </a:prstGeom>
          <a:gradFill>
            <a:gsLst>
              <a:gs pos="0">
                <a:srgbClr val="8661C5"/>
              </a:gs>
              <a:gs pos="12000">
                <a:srgbClr val="8661C5"/>
              </a:gs>
              <a:gs pos="100000">
                <a:srgbClr val="3B2E58"/>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Standard OS Component</a:t>
            </a:r>
          </a:p>
        </p:txBody>
      </p:sp>
      <p:sp>
        <p:nvSpPr>
          <p:cNvPr id="86" name="TextBox 85">
            <a:extLst>
              <a:ext uri="{FF2B5EF4-FFF2-40B4-BE49-F238E27FC236}">
                <a16:creationId xmlns:a16="http://schemas.microsoft.com/office/drawing/2014/main" id="{BE0CFC94-2A91-9247-B98E-DE08C84A2D26}"/>
              </a:ext>
            </a:extLst>
          </p:cNvPr>
          <p:cNvSpPr txBox="1"/>
          <p:nvPr/>
        </p:nvSpPr>
        <p:spPr>
          <a:xfrm>
            <a:off x="2476982" y="6539696"/>
            <a:ext cx="65" cy="307777"/>
          </a:xfrm>
          <a:prstGeom prst="rect">
            <a:avLst/>
          </a:prstGeom>
          <a:noFill/>
        </p:spPr>
        <p:txBody>
          <a:bodyPr wrap="none" lIns="0" tIns="0" rIns="0" bIns="0" rtlCol="0">
            <a:spAutoFit/>
          </a:bodyPr>
          <a:lstStyle/>
          <a:p>
            <a:pPr algn="l"/>
            <a:endParaRPr lang="en-US" sz="2000" err="1"/>
          </a:p>
        </p:txBody>
      </p:sp>
      <p:sp>
        <p:nvSpPr>
          <p:cNvPr id="88" name="Rounded Rectangle 87">
            <a:extLst>
              <a:ext uri="{FF2B5EF4-FFF2-40B4-BE49-F238E27FC236}">
                <a16:creationId xmlns:a16="http://schemas.microsoft.com/office/drawing/2014/main" id="{C7E5490D-0319-994A-A107-77106C04A93D}"/>
              </a:ext>
            </a:extLst>
          </p:cNvPr>
          <p:cNvSpPr/>
          <p:nvPr/>
        </p:nvSpPr>
        <p:spPr bwMode="auto">
          <a:xfrm>
            <a:off x="274407" y="6205484"/>
            <a:ext cx="2807843" cy="369390"/>
          </a:xfrm>
          <a:prstGeom prst="roundRect">
            <a:avLst/>
          </a:prstGeom>
          <a:solidFill>
            <a:srgbClr val="FF9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000000"/>
                </a:solidFill>
                <a:ea typeface="Segoe UI" pitchFamily="34" charset="0"/>
                <a:cs typeface="Segoe UI" pitchFamily="34" charset="0"/>
              </a:rPr>
              <a:t>Azure Management Services</a:t>
            </a:r>
          </a:p>
        </p:txBody>
      </p:sp>
      <p:sp>
        <p:nvSpPr>
          <p:cNvPr id="95" name="Rounded Rectangle 94">
            <a:extLst>
              <a:ext uri="{FF2B5EF4-FFF2-40B4-BE49-F238E27FC236}">
                <a16:creationId xmlns:a16="http://schemas.microsoft.com/office/drawing/2014/main" id="{E4E494F2-E022-4C4B-902A-4047A5862142}"/>
              </a:ext>
            </a:extLst>
          </p:cNvPr>
          <p:cNvSpPr/>
          <p:nvPr/>
        </p:nvSpPr>
        <p:spPr bwMode="auto">
          <a:xfrm>
            <a:off x="6100129" y="4296946"/>
            <a:ext cx="2247526" cy="431137"/>
          </a:xfrm>
          <a:prstGeom prst="roundRect">
            <a:avLst/>
          </a:prstGeom>
          <a:solidFill>
            <a:schemeClr val="accent6">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VM Extension Installed</a:t>
            </a:r>
          </a:p>
        </p:txBody>
      </p:sp>
      <p:sp>
        <p:nvSpPr>
          <p:cNvPr id="96" name="Rounded Rectangle 95">
            <a:extLst>
              <a:ext uri="{FF2B5EF4-FFF2-40B4-BE49-F238E27FC236}">
                <a16:creationId xmlns:a16="http://schemas.microsoft.com/office/drawing/2014/main" id="{FA6C0C0F-8EF7-EF46-9F6B-BDEEDF2E569A}"/>
              </a:ext>
            </a:extLst>
          </p:cNvPr>
          <p:cNvSpPr/>
          <p:nvPr/>
        </p:nvSpPr>
        <p:spPr bwMode="auto">
          <a:xfrm>
            <a:off x="991063" y="1791872"/>
            <a:ext cx="2247526" cy="431137"/>
          </a:xfrm>
          <a:prstGeom prst="roundRect">
            <a:avLst/>
          </a:prstGeom>
          <a:solidFill>
            <a:schemeClr val="accent6">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Client Components Installed</a:t>
            </a:r>
          </a:p>
        </p:txBody>
      </p:sp>
      <p:sp>
        <p:nvSpPr>
          <p:cNvPr id="63" name="Rounded Rectangle 62">
            <a:extLst>
              <a:ext uri="{FF2B5EF4-FFF2-40B4-BE49-F238E27FC236}">
                <a16:creationId xmlns:a16="http://schemas.microsoft.com/office/drawing/2014/main" id="{E92D5065-44B8-5240-94A2-C604F5016CC0}"/>
              </a:ext>
            </a:extLst>
          </p:cNvPr>
          <p:cNvSpPr/>
          <p:nvPr/>
        </p:nvSpPr>
        <p:spPr bwMode="auto">
          <a:xfrm>
            <a:off x="8074172" y="6099300"/>
            <a:ext cx="2015476" cy="431137"/>
          </a:xfrm>
          <a:prstGeom prst="roundRect">
            <a:avLst/>
          </a:prstGeom>
          <a:solidFill>
            <a:schemeClr val="accent6">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Azure Arc Agent Installed on VM</a:t>
            </a:r>
          </a:p>
        </p:txBody>
      </p:sp>
      <p:sp>
        <p:nvSpPr>
          <p:cNvPr id="57" name="TextBox 56">
            <a:extLst>
              <a:ext uri="{FF2B5EF4-FFF2-40B4-BE49-F238E27FC236}">
                <a16:creationId xmlns:a16="http://schemas.microsoft.com/office/drawing/2014/main" id="{5A90DE03-CC6B-1D4A-80F4-8284D6FBF03A}"/>
              </a:ext>
            </a:extLst>
          </p:cNvPr>
          <p:cNvSpPr txBox="1"/>
          <p:nvPr/>
        </p:nvSpPr>
        <p:spPr>
          <a:xfrm>
            <a:off x="3831412" y="1855019"/>
            <a:ext cx="2403991" cy="738664"/>
          </a:xfrm>
          <a:prstGeom prst="rect">
            <a:avLst/>
          </a:prstGeom>
          <a:solidFill>
            <a:schemeClr val="bg1"/>
          </a:solidFill>
        </p:spPr>
        <p:txBody>
          <a:bodyPr wrap="square" lIns="0" tIns="0" rIns="0" bIns="0" rtlCol="0">
            <a:spAutoFit/>
          </a:bodyPr>
          <a:lstStyle/>
          <a:p>
            <a:pPr algn="ctr"/>
            <a:r>
              <a:rPr lang="en-US" sz="1600"/>
              <a:t>SSH Cert Requested from MSAL (instead of access token)</a:t>
            </a:r>
          </a:p>
        </p:txBody>
      </p:sp>
      <p:grpSp>
        <p:nvGrpSpPr>
          <p:cNvPr id="5" name="Group 4">
            <a:extLst>
              <a:ext uri="{FF2B5EF4-FFF2-40B4-BE49-F238E27FC236}">
                <a16:creationId xmlns:a16="http://schemas.microsoft.com/office/drawing/2014/main" id="{EB22F82F-9242-454A-86E7-07B8E2392BBA}"/>
              </a:ext>
            </a:extLst>
          </p:cNvPr>
          <p:cNvGrpSpPr/>
          <p:nvPr/>
        </p:nvGrpSpPr>
        <p:grpSpPr>
          <a:xfrm>
            <a:off x="7542485" y="2720758"/>
            <a:ext cx="1061423" cy="788364"/>
            <a:chOff x="7267859" y="2588237"/>
            <a:chExt cx="1061423" cy="788364"/>
          </a:xfrm>
        </p:grpSpPr>
        <p:pic>
          <p:nvPicPr>
            <p:cNvPr id="1026" name="Picture 2">
              <a:extLst>
                <a:ext uri="{FF2B5EF4-FFF2-40B4-BE49-F238E27FC236}">
                  <a16:creationId xmlns:a16="http://schemas.microsoft.com/office/drawing/2014/main" id="{71962C0B-2B94-FD48-A803-37A12EA599B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48866" y="3003399"/>
              <a:ext cx="710861" cy="37320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CB547E2-434E-2843-B36C-099BBDE76C7B}"/>
                </a:ext>
              </a:extLst>
            </p:cNvPr>
            <p:cNvSpPr txBox="1"/>
            <p:nvPr/>
          </p:nvSpPr>
          <p:spPr>
            <a:xfrm>
              <a:off x="7267859" y="2588237"/>
              <a:ext cx="1061423" cy="369332"/>
            </a:xfrm>
            <a:prstGeom prst="rect">
              <a:avLst/>
            </a:prstGeom>
            <a:noFill/>
          </p:spPr>
          <p:txBody>
            <a:bodyPr wrap="square" lIns="0" tIns="0" rIns="0" bIns="0" rtlCol="0">
              <a:spAutoFit/>
            </a:bodyPr>
            <a:lstStyle/>
            <a:p>
              <a:pPr algn="ctr"/>
              <a:r>
                <a:rPr lang="en-US" sz="1200"/>
                <a:t>Azure Arc Service</a:t>
              </a:r>
            </a:p>
          </p:txBody>
        </p:sp>
      </p:grpSp>
      <p:cxnSp>
        <p:nvCxnSpPr>
          <p:cNvPr id="45" name="Straight Arrow Connector 44">
            <a:extLst>
              <a:ext uri="{FF2B5EF4-FFF2-40B4-BE49-F238E27FC236}">
                <a16:creationId xmlns:a16="http://schemas.microsoft.com/office/drawing/2014/main" id="{9847BBC7-A7CC-C848-8197-23456CBC0627}"/>
              </a:ext>
            </a:extLst>
          </p:cNvPr>
          <p:cNvCxnSpPr/>
          <p:nvPr/>
        </p:nvCxnSpPr>
        <p:spPr>
          <a:xfrm flipH="1" flipV="1">
            <a:off x="8078923" y="3509122"/>
            <a:ext cx="936337" cy="1834880"/>
          </a:xfrm>
          <a:prstGeom prst="straightConnector1">
            <a:avLst/>
          </a:prstGeom>
          <a:ln w="127000">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a:extLst>
              <a:ext uri="{FF2B5EF4-FFF2-40B4-BE49-F238E27FC236}">
                <a16:creationId xmlns:a16="http://schemas.microsoft.com/office/drawing/2014/main" id="{244F2AB2-6510-FE48-B063-1920EF03A507}"/>
              </a:ext>
            </a:extLst>
          </p:cNvPr>
          <p:cNvSpPr/>
          <p:nvPr/>
        </p:nvSpPr>
        <p:spPr bwMode="auto">
          <a:xfrm>
            <a:off x="8633419" y="4004886"/>
            <a:ext cx="2015476" cy="431137"/>
          </a:xfrm>
          <a:prstGeom prst="roundRect">
            <a:avLst/>
          </a:prstGeom>
          <a:solidFill>
            <a:schemeClr val="accent6">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Linux VM Connected to Azure Arc Service</a:t>
            </a:r>
          </a:p>
        </p:txBody>
      </p:sp>
      <p:sp>
        <p:nvSpPr>
          <p:cNvPr id="19" name="Rounded Rectangle 18">
            <a:extLst>
              <a:ext uri="{FF2B5EF4-FFF2-40B4-BE49-F238E27FC236}">
                <a16:creationId xmlns:a16="http://schemas.microsoft.com/office/drawing/2014/main" id="{65BC978E-4598-FE46-8BE0-88906B61CB07}"/>
              </a:ext>
            </a:extLst>
          </p:cNvPr>
          <p:cNvSpPr/>
          <p:nvPr/>
        </p:nvSpPr>
        <p:spPr bwMode="auto">
          <a:xfrm>
            <a:off x="6799779" y="4791079"/>
            <a:ext cx="1246992" cy="1312386"/>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a:solidFill>
                  <a:srgbClr val="FFFFFF"/>
                </a:solidFill>
                <a:ea typeface="Segoe UI" pitchFamily="34" charset="0"/>
                <a:cs typeface="Segoe UI" pitchFamily="34" charset="0"/>
              </a:rPr>
              <a:t>SSH Extension:</a:t>
            </a:r>
          </a:p>
          <a:p>
            <a:pPr marL="228600" indent="-228600" defTabSz="932472" fontAlgn="base">
              <a:spcBef>
                <a:spcPct val="0"/>
              </a:spcBef>
              <a:spcAft>
                <a:spcPct val="0"/>
              </a:spcAft>
              <a:buFont typeface="Arial" panose="020B0604020202020204" pitchFamily="34" charset="0"/>
              <a:buChar char="•"/>
            </a:pPr>
            <a:r>
              <a:rPr lang="en-US" sz="900">
                <a:solidFill>
                  <a:srgbClr val="FFFFFF"/>
                </a:solidFill>
                <a:ea typeface="Segoe UI" pitchFamily="34" charset="0"/>
                <a:cs typeface="Segoe UI" pitchFamily="34" charset="0"/>
              </a:rPr>
              <a:t>PAM</a:t>
            </a:r>
          </a:p>
          <a:p>
            <a:pPr marL="228600" indent="-228600" defTabSz="932472" fontAlgn="base">
              <a:spcBef>
                <a:spcPct val="0"/>
              </a:spcBef>
              <a:spcAft>
                <a:spcPct val="0"/>
              </a:spcAft>
              <a:buFont typeface="Arial" panose="020B0604020202020204" pitchFamily="34" charset="0"/>
              <a:buChar char="•"/>
            </a:pPr>
            <a:r>
              <a:rPr lang="en-US" sz="900">
                <a:solidFill>
                  <a:srgbClr val="FFFFFF"/>
                </a:solidFill>
                <a:ea typeface="Segoe UI" pitchFamily="34" charset="0"/>
                <a:cs typeface="Segoe UI" pitchFamily="34" charset="0"/>
              </a:rPr>
              <a:t>Cert Handler</a:t>
            </a:r>
          </a:p>
          <a:p>
            <a:pPr marL="228600" indent="-228600" defTabSz="932472" fontAlgn="base">
              <a:spcBef>
                <a:spcPct val="0"/>
              </a:spcBef>
              <a:spcAft>
                <a:spcPct val="0"/>
              </a:spcAft>
              <a:buFont typeface="Arial" panose="020B0604020202020204" pitchFamily="34" charset="0"/>
              <a:buChar char="•"/>
            </a:pPr>
            <a:r>
              <a:rPr lang="en-US" sz="900">
                <a:solidFill>
                  <a:srgbClr val="FFFFFF"/>
                </a:solidFill>
                <a:ea typeface="Segoe UI" pitchFamily="34" charset="0"/>
                <a:cs typeface="Segoe UI" pitchFamily="34" charset="0"/>
              </a:rPr>
              <a:t>NSS</a:t>
            </a:r>
          </a:p>
        </p:txBody>
      </p:sp>
      <p:grpSp>
        <p:nvGrpSpPr>
          <p:cNvPr id="49" name="Group 48">
            <a:extLst>
              <a:ext uri="{FF2B5EF4-FFF2-40B4-BE49-F238E27FC236}">
                <a16:creationId xmlns:a16="http://schemas.microsoft.com/office/drawing/2014/main" id="{7FC27667-E7DF-A341-A691-66D96757AAC0}"/>
              </a:ext>
            </a:extLst>
          </p:cNvPr>
          <p:cNvGrpSpPr/>
          <p:nvPr/>
        </p:nvGrpSpPr>
        <p:grpSpPr>
          <a:xfrm>
            <a:off x="7935280" y="1770966"/>
            <a:ext cx="1318040" cy="914400"/>
            <a:chOff x="7421556" y="2769149"/>
            <a:chExt cx="1318040" cy="914400"/>
          </a:xfrm>
        </p:grpSpPr>
        <p:grpSp>
          <p:nvGrpSpPr>
            <p:cNvPr id="50" name="Group 49">
              <a:extLst>
                <a:ext uri="{FF2B5EF4-FFF2-40B4-BE49-F238E27FC236}">
                  <a16:creationId xmlns:a16="http://schemas.microsoft.com/office/drawing/2014/main" id="{FFDCC399-A9EF-EE4F-9596-B2AA3416C455}"/>
                </a:ext>
              </a:extLst>
            </p:cNvPr>
            <p:cNvGrpSpPr/>
            <p:nvPr/>
          </p:nvGrpSpPr>
          <p:grpSpPr>
            <a:xfrm>
              <a:off x="7698113" y="2769149"/>
              <a:ext cx="914400" cy="914400"/>
              <a:chOff x="10007469" y="1320331"/>
              <a:chExt cx="914400" cy="914400"/>
            </a:xfrm>
          </p:grpSpPr>
          <p:pic>
            <p:nvPicPr>
              <p:cNvPr id="52" name="Graphic 51" descr="Syncing cloud outline">
                <a:extLst>
                  <a:ext uri="{FF2B5EF4-FFF2-40B4-BE49-F238E27FC236}">
                    <a16:creationId xmlns:a16="http://schemas.microsoft.com/office/drawing/2014/main" id="{EEFA178D-8650-A744-9B61-7E58E9457F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07469" y="1320331"/>
                <a:ext cx="914400" cy="914400"/>
              </a:xfrm>
              <a:prstGeom prst="rect">
                <a:avLst/>
              </a:prstGeom>
            </p:spPr>
          </p:pic>
          <p:sp>
            <p:nvSpPr>
              <p:cNvPr id="53" name="Rectangle 52">
                <a:extLst>
                  <a:ext uri="{FF2B5EF4-FFF2-40B4-BE49-F238E27FC236}">
                    <a16:creationId xmlns:a16="http://schemas.microsoft.com/office/drawing/2014/main" id="{4E5A918C-2B7C-114D-9465-40E382C86B92}"/>
                  </a:ext>
                </a:extLst>
              </p:cNvPr>
              <p:cNvSpPr/>
              <p:nvPr/>
            </p:nvSpPr>
            <p:spPr bwMode="auto">
              <a:xfrm>
                <a:off x="10282335" y="1654348"/>
                <a:ext cx="343250" cy="340130"/>
              </a:xfrm>
              <a:prstGeom prst="rect">
                <a:avLst/>
              </a:pr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54" name="Picture 53" descr="Diagram&#10;&#10;Description automatically generated">
                <a:extLst>
                  <a:ext uri="{FF2B5EF4-FFF2-40B4-BE49-F238E27FC236}">
                    <a16:creationId xmlns:a16="http://schemas.microsoft.com/office/drawing/2014/main" id="{A2D53BBC-34C4-AC48-93A2-72F086F08040}"/>
                  </a:ext>
                </a:extLst>
              </p:cNvPr>
              <p:cNvPicPr>
                <a:picLocks noChangeAspect="1"/>
              </p:cNvPicPr>
              <p:nvPr/>
            </p:nvPicPr>
            <p:blipFill>
              <a:blip r:embed="rId11"/>
              <a:stretch>
                <a:fillRect/>
              </a:stretch>
            </p:blipFill>
            <p:spPr>
              <a:xfrm>
                <a:off x="10251357" y="1687306"/>
                <a:ext cx="426623" cy="282828"/>
              </a:xfrm>
              <a:prstGeom prst="rect">
                <a:avLst/>
              </a:prstGeom>
            </p:spPr>
          </p:pic>
        </p:grpSp>
        <p:sp>
          <p:nvSpPr>
            <p:cNvPr id="51" name="TextBox 50">
              <a:extLst>
                <a:ext uri="{FF2B5EF4-FFF2-40B4-BE49-F238E27FC236}">
                  <a16:creationId xmlns:a16="http://schemas.microsoft.com/office/drawing/2014/main" id="{0839B3A6-105C-E646-8493-2B7FE6E0E2D1}"/>
                </a:ext>
              </a:extLst>
            </p:cNvPr>
            <p:cNvSpPr txBox="1"/>
            <p:nvPr/>
          </p:nvSpPr>
          <p:spPr>
            <a:xfrm>
              <a:off x="7421556" y="2770174"/>
              <a:ext cx="1318040" cy="369332"/>
            </a:xfrm>
            <a:prstGeom prst="rect">
              <a:avLst/>
            </a:prstGeom>
            <a:noFill/>
          </p:spPr>
          <p:txBody>
            <a:bodyPr wrap="square" lIns="0" tIns="0" rIns="0" bIns="0" rtlCol="0">
              <a:spAutoFit/>
            </a:bodyPr>
            <a:lstStyle/>
            <a:p>
              <a:pPr algn="r"/>
              <a:r>
                <a:rPr lang="en-US" sz="1200"/>
                <a:t>MS Graph</a:t>
              </a:r>
            </a:p>
            <a:p>
              <a:pPr algn="r"/>
              <a:r>
                <a:rPr lang="en-US" sz="1200"/>
                <a:t>API</a:t>
              </a:r>
            </a:p>
          </p:txBody>
        </p:sp>
      </p:grpSp>
    </p:spTree>
    <p:extLst>
      <p:ext uri="{BB962C8B-B14F-4D97-AF65-F5344CB8AC3E}">
        <p14:creationId xmlns:p14="http://schemas.microsoft.com/office/powerpoint/2010/main" val="2039842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par>
                          <p:cTn id="11" fill="hold">
                            <p:stCondLst>
                              <p:cond delay="500"/>
                            </p:stCondLst>
                            <p:childTnLst>
                              <p:par>
                                <p:cTn id="12" presetID="10" presetClass="entr" presetSubtype="0" fill="hold" nodeType="afterEffect">
                                  <p:stCondLst>
                                    <p:cond delay="500"/>
                                  </p:stCondLst>
                                  <p:childTnLst>
                                    <p:set>
                                      <p:cBhvr>
                                        <p:cTn id="13" dur="1" fill="hold">
                                          <p:stCondLst>
                                            <p:cond delay="0"/>
                                          </p:stCondLst>
                                        </p:cTn>
                                        <p:tgtEl>
                                          <p:spTgt spid="45"/>
                                        </p:tgtEl>
                                        <p:attrNameLst>
                                          <p:attrName>style.visibility</p:attrName>
                                        </p:attrNameLst>
                                      </p:cBhvr>
                                      <p:to>
                                        <p:strVal val="visible"/>
                                      </p:to>
                                    </p:set>
                                    <p:animEffect transition="in" filter="fade">
                                      <p:cBhvr>
                                        <p:cTn id="14" dur="500"/>
                                        <p:tgtEl>
                                          <p:spTgt spid="45"/>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63"/>
                                        </p:tgtEl>
                                      </p:cBhvr>
                                    </p:animEffect>
                                    <p:set>
                                      <p:cBhvr>
                                        <p:cTn id="22" dur="1" fill="hold">
                                          <p:stCondLst>
                                            <p:cond delay="499"/>
                                          </p:stCondLst>
                                        </p:cTn>
                                        <p:tgtEl>
                                          <p:spTgt spid="63"/>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46"/>
                                        </p:tgtEl>
                                      </p:cBhvr>
                                    </p:animEffect>
                                    <p:set>
                                      <p:cBhvr>
                                        <p:cTn id="25" dur="1" fill="hold">
                                          <p:stCondLst>
                                            <p:cond delay="499"/>
                                          </p:stCondLst>
                                        </p:cTn>
                                        <p:tgtEl>
                                          <p:spTgt spid="46"/>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6"/>
                                        </p:tgtEl>
                                        <p:attrNameLst>
                                          <p:attrName>style.visibility</p:attrName>
                                        </p:attrNameLst>
                                      </p:cBhvr>
                                      <p:to>
                                        <p:strVal val="visible"/>
                                      </p:to>
                                    </p:set>
                                    <p:animEffect transition="in" filter="fade">
                                      <p:cBhvr>
                                        <p:cTn id="39" dur="500"/>
                                        <p:tgtEl>
                                          <p:spTgt spid="96"/>
                                        </p:tgtEl>
                                      </p:cBhvr>
                                    </p:animEffect>
                                  </p:childTnLst>
                                </p:cTn>
                              </p:par>
                              <p:par>
                                <p:cTn id="40" presetID="10" presetClass="exit" presetSubtype="0" fill="hold" grpId="1" nodeType="withEffect">
                                  <p:stCondLst>
                                    <p:cond delay="0"/>
                                  </p:stCondLst>
                                  <p:childTnLst>
                                    <p:animEffect transition="out" filter="fade">
                                      <p:cBhvr>
                                        <p:cTn id="41" dur="500"/>
                                        <p:tgtEl>
                                          <p:spTgt spid="95"/>
                                        </p:tgtEl>
                                      </p:cBhvr>
                                    </p:animEffect>
                                    <p:set>
                                      <p:cBhvr>
                                        <p:cTn id="42" dur="1" fill="hold">
                                          <p:stCondLst>
                                            <p:cond delay="499"/>
                                          </p:stCondLst>
                                        </p:cTn>
                                        <p:tgtEl>
                                          <p:spTgt spid="95"/>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xit" presetSubtype="0" fill="hold" grpId="1" nodeType="withEffect">
                                  <p:stCondLst>
                                    <p:cond delay="0"/>
                                  </p:stCondLst>
                                  <p:childTnLst>
                                    <p:animEffect transition="out" filter="fade">
                                      <p:cBhvr>
                                        <p:cTn id="52" dur="500"/>
                                        <p:tgtEl>
                                          <p:spTgt spid="96"/>
                                        </p:tgtEl>
                                      </p:cBhvr>
                                    </p:animEffect>
                                    <p:set>
                                      <p:cBhvr>
                                        <p:cTn id="53" dur="1" fill="hold">
                                          <p:stCondLst>
                                            <p:cond delay="499"/>
                                          </p:stCondLst>
                                        </p:cTn>
                                        <p:tgtEl>
                                          <p:spTgt spid="96"/>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7"/>
                                        </p:tgtEl>
                                        <p:attrNameLst>
                                          <p:attrName>style.visibility</p:attrName>
                                        </p:attrNameLst>
                                      </p:cBhvr>
                                      <p:to>
                                        <p:strVal val="visible"/>
                                      </p:to>
                                    </p:set>
                                    <p:animEffect transition="in" filter="fade">
                                      <p:cBhvr>
                                        <p:cTn id="6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37" grpId="0" animBg="1"/>
      <p:bldP spid="95" grpId="0" animBg="1"/>
      <p:bldP spid="95" grpId="1" animBg="1"/>
      <p:bldP spid="96" grpId="0" animBg="1"/>
      <p:bldP spid="96" grpId="1" animBg="1"/>
      <p:bldP spid="63" grpId="0" animBg="1"/>
      <p:bldP spid="63" grpId="1" animBg="1"/>
      <p:bldP spid="57" grpId="0" animBg="1"/>
      <p:bldP spid="46" grpId="0" animBg="1"/>
      <p:bldP spid="46" grpId="1"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 name="Graphic 60" descr="Cloud with solid fill">
            <a:extLst>
              <a:ext uri="{FF2B5EF4-FFF2-40B4-BE49-F238E27FC236}">
                <a16:creationId xmlns:a16="http://schemas.microsoft.com/office/drawing/2014/main" id="{613AD32D-B636-7A4C-89CD-E4186850F6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5441" y="-337072"/>
            <a:ext cx="5453317" cy="5453317"/>
          </a:xfrm>
          <a:prstGeom prst="rect">
            <a:avLst/>
          </a:prstGeom>
        </p:spPr>
      </p:pic>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Azure AD Login via SSH for VMs outside Azure</a:t>
            </a:r>
          </a:p>
        </p:txBody>
      </p:sp>
      <p:grpSp>
        <p:nvGrpSpPr>
          <p:cNvPr id="8" name="Group 7">
            <a:extLst>
              <a:ext uri="{FF2B5EF4-FFF2-40B4-BE49-F238E27FC236}">
                <a16:creationId xmlns:a16="http://schemas.microsoft.com/office/drawing/2014/main" id="{CBAEEEC3-27CE-104E-A00E-BF06F3F40CC1}"/>
              </a:ext>
            </a:extLst>
          </p:cNvPr>
          <p:cNvGrpSpPr/>
          <p:nvPr/>
        </p:nvGrpSpPr>
        <p:grpSpPr>
          <a:xfrm>
            <a:off x="5918749" y="1997474"/>
            <a:ext cx="2087894" cy="1318123"/>
            <a:chOff x="5644495" y="2714973"/>
            <a:chExt cx="2087894" cy="1318123"/>
          </a:xfrm>
        </p:grpSpPr>
        <p:pic>
          <p:nvPicPr>
            <p:cNvPr id="4" name="Picture 3" descr="A picture containing shape&#10;&#10;Description automatically generated">
              <a:extLst>
                <a:ext uri="{FF2B5EF4-FFF2-40B4-BE49-F238E27FC236}">
                  <a16:creationId xmlns:a16="http://schemas.microsoft.com/office/drawing/2014/main" id="{CE01D07B-694B-5A41-BDD5-B13A111114EE}"/>
                </a:ext>
              </a:extLst>
            </p:cNvPr>
            <p:cNvPicPr>
              <a:picLocks noChangeAspect="1"/>
            </p:cNvPicPr>
            <p:nvPr/>
          </p:nvPicPr>
          <p:blipFill>
            <a:blip r:embed="rId5"/>
            <a:stretch>
              <a:fillRect/>
            </a:stretch>
          </p:blipFill>
          <p:spPr>
            <a:xfrm>
              <a:off x="5644495" y="3044231"/>
              <a:ext cx="1885548" cy="988865"/>
            </a:xfrm>
            <a:prstGeom prst="rect">
              <a:avLst/>
            </a:prstGeom>
          </p:spPr>
        </p:pic>
        <p:sp>
          <p:nvSpPr>
            <p:cNvPr id="7" name="TextBox 6">
              <a:extLst>
                <a:ext uri="{FF2B5EF4-FFF2-40B4-BE49-F238E27FC236}">
                  <a16:creationId xmlns:a16="http://schemas.microsoft.com/office/drawing/2014/main" id="{7D36A3FC-00D7-F04F-AF3C-B230922EA0F9}"/>
                </a:ext>
              </a:extLst>
            </p:cNvPr>
            <p:cNvSpPr txBox="1"/>
            <p:nvPr/>
          </p:nvSpPr>
          <p:spPr>
            <a:xfrm>
              <a:off x="6153809" y="2714973"/>
              <a:ext cx="1578580" cy="369332"/>
            </a:xfrm>
            <a:prstGeom prst="rect">
              <a:avLst/>
            </a:prstGeom>
            <a:noFill/>
          </p:spPr>
          <p:txBody>
            <a:bodyPr wrap="square" lIns="0" tIns="0" rIns="0" bIns="0" rtlCol="0">
              <a:spAutoFit/>
            </a:bodyPr>
            <a:lstStyle/>
            <a:p>
              <a:pPr algn="ctr"/>
              <a:r>
                <a:rPr lang="en-US" sz="1200"/>
                <a:t>Azure AD and Conditional Access</a:t>
              </a:r>
            </a:p>
          </p:txBody>
        </p:sp>
      </p:grpSp>
      <p:grpSp>
        <p:nvGrpSpPr>
          <p:cNvPr id="17" name="Group 16">
            <a:extLst>
              <a:ext uri="{FF2B5EF4-FFF2-40B4-BE49-F238E27FC236}">
                <a16:creationId xmlns:a16="http://schemas.microsoft.com/office/drawing/2014/main" id="{A08558A8-A43A-AC49-A972-DEA4BE86B29F}"/>
              </a:ext>
            </a:extLst>
          </p:cNvPr>
          <p:cNvGrpSpPr/>
          <p:nvPr/>
        </p:nvGrpSpPr>
        <p:grpSpPr>
          <a:xfrm>
            <a:off x="170634" y="1355272"/>
            <a:ext cx="4836264" cy="3618172"/>
            <a:chOff x="1156952" y="2441825"/>
            <a:chExt cx="4012035" cy="3221865"/>
          </a:xfrm>
        </p:grpSpPr>
        <p:pic>
          <p:nvPicPr>
            <p:cNvPr id="13" name="Graphic 12" descr="Monitor with solid fill">
              <a:extLst>
                <a:ext uri="{FF2B5EF4-FFF2-40B4-BE49-F238E27FC236}">
                  <a16:creationId xmlns:a16="http://schemas.microsoft.com/office/drawing/2014/main" id="{39E2B227-31DF-6847-8935-FCA1B61F6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6952" y="2441825"/>
              <a:ext cx="3221865" cy="3221865"/>
            </a:xfrm>
            <a:prstGeom prst="rect">
              <a:avLst/>
            </a:prstGeom>
          </p:spPr>
        </p:pic>
        <p:sp>
          <p:nvSpPr>
            <p:cNvPr id="16" name="TextBox 15">
              <a:extLst>
                <a:ext uri="{FF2B5EF4-FFF2-40B4-BE49-F238E27FC236}">
                  <a16:creationId xmlns:a16="http://schemas.microsoft.com/office/drawing/2014/main" id="{1D307434-D9D2-1A49-870D-5C994D0B966C}"/>
                </a:ext>
              </a:extLst>
            </p:cNvPr>
            <p:cNvSpPr txBox="1"/>
            <p:nvPr/>
          </p:nvSpPr>
          <p:spPr>
            <a:xfrm>
              <a:off x="1369719" y="2564270"/>
              <a:ext cx="3799268" cy="307777"/>
            </a:xfrm>
            <a:prstGeom prst="rect">
              <a:avLst/>
            </a:prstGeom>
            <a:noFill/>
          </p:spPr>
          <p:txBody>
            <a:bodyPr wrap="square" lIns="0" tIns="0" rIns="0" bIns="0" rtlCol="0">
              <a:spAutoFit/>
            </a:bodyPr>
            <a:lstStyle/>
            <a:p>
              <a:pPr algn="l"/>
              <a:r>
                <a:rPr lang="en-US" sz="2000"/>
                <a:t>Client (Windows, macOS, Linux)</a:t>
              </a:r>
            </a:p>
          </p:txBody>
        </p:sp>
      </p:grpSp>
      <p:sp>
        <p:nvSpPr>
          <p:cNvPr id="11" name="Rounded Rectangle 10">
            <a:extLst>
              <a:ext uri="{FF2B5EF4-FFF2-40B4-BE49-F238E27FC236}">
                <a16:creationId xmlns:a16="http://schemas.microsoft.com/office/drawing/2014/main" id="{829D5800-44A8-3C4D-9219-C5E66E60AA61}"/>
              </a:ext>
            </a:extLst>
          </p:cNvPr>
          <p:cNvSpPr/>
          <p:nvPr/>
        </p:nvSpPr>
        <p:spPr bwMode="auto">
          <a:xfrm>
            <a:off x="813405" y="2256313"/>
            <a:ext cx="1176219" cy="589684"/>
          </a:xfrm>
          <a:prstGeom prst="roundRect">
            <a:avLst/>
          </a:prstGeom>
          <a:gradFill>
            <a:gsLst>
              <a:gs pos="0">
                <a:schemeClr val="accent4">
                  <a:lumMod val="0"/>
                  <a:lumOff val="100000"/>
                </a:schemeClr>
              </a:gs>
              <a:gs pos="0">
                <a:srgbClr val="008F00"/>
              </a:gs>
              <a:gs pos="100000">
                <a:srgbClr val="00B050"/>
              </a:gs>
            </a:gsLst>
            <a:path path="circle">
              <a:fillToRect l="100000" b="100000"/>
            </a:path>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Azure CLI w/ SSH Extension</a:t>
            </a:r>
          </a:p>
        </p:txBody>
      </p:sp>
      <p:sp>
        <p:nvSpPr>
          <p:cNvPr id="12" name="Rounded Rectangle 11">
            <a:extLst>
              <a:ext uri="{FF2B5EF4-FFF2-40B4-BE49-F238E27FC236}">
                <a16:creationId xmlns:a16="http://schemas.microsoft.com/office/drawing/2014/main" id="{9C75464F-5655-EF41-B70F-BAFAEEE3A4DA}"/>
              </a:ext>
            </a:extLst>
          </p:cNvPr>
          <p:cNvSpPr/>
          <p:nvPr/>
        </p:nvSpPr>
        <p:spPr bwMode="auto">
          <a:xfrm>
            <a:off x="2208167" y="2261464"/>
            <a:ext cx="1176219" cy="589684"/>
          </a:xfrm>
          <a:prstGeom prst="roundRect">
            <a:avLst/>
          </a:prstGeom>
          <a:gradFill>
            <a:gsLst>
              <a:gs pos="0">
                <a:schemeClr val="accent4">
                  <a:lumMod val="0"/>
                  <a:lumOff val="100000"/>
                </a:schemeClr>
              </a:gs>
              <a:gs pos="0">
                <a:srgbClr val="008F00"/>
              </a:gs>
              <a:gs pos="100000">
                <a:srgbClr val="00B050"/>
              </a:gs>
            </a:gsLst>
            <a:path path="circle">
              <a:fillToRect l="100000" b="100000"/>
            </a:path>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MSAL</a:t>
            </a:r>
          </a:p>
        </p:txBody>
      </p:sp>
      <p:sp>
        <p:nvSpPr>
          <p:cNvPr id="14" name="Rounded Rectangle 13">
            <a:extLst>
              <a:ext uri="{FF2B5EF4-FFF2-40B4-BE49-F238E27FC236}">
                <a16:creationId xmlns:a16="http://schemas.microsoft.com/office/drawing/2014/main" id="{762B46E7-4F4B-9A47-B10C-362453CC3842}"/>
              </a:ext>
            </a:extLst>
          </p:cNvPr>
          <p:cNvSpPr/>
          <p:nvPr/>
        </p:nvSpPr>
        <p:spPr bwMode="auto">
          <a:xfrm>
            <a:off x="1495195" y="2997447"/>
            <a:ext cx="1176219" cy="589684"/>
          </a:xfrm>
          <a:prstGeom prst="roundRect">
            <a:avLst/>
          </a:prstGeom>
          <a:gradFill>
            <a:gsLst>
              <a:gs pos="0">
                <a:srgbClr val="8661C5"/>
              </a:gs>
              <a:gs pos="12000">
                <a:srgbClr val="8661C5"/>
              </a:gs>
              <a:gs pos="100000">
                <a:srgbClr val="3B2E58"/>
              </a:gs>
            </a:gsLst>
            <a:lin ang="13500000" scaled="1"/>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Client</a:t>
            </a:r>
          </a:p>
        </p:txBody>
      </p:sp>
      <p:grpSp>
        <p:nvGrpSpPr>
          <p:cNvPr id="30" name="Group 29">
            <a:extLst>
              <a:ext uri="{FF2B5EF4-FFF2-40B4-BE49-F238E27FC236}">
                <a16:creationId xmlns:a16="http://schemas.microsoft.com/office/drawing/2014/main" id="{2696DE6C-943B-2246-9E8B-7210BD5AA05A}"/>
              </a:ext>
            </a:extLst>
          </p:cNvPr>
          <p:cNvGrpSpPr/>
          <p:nvPr/>
        </p:nvGrpSpPr>
        <p:grpSpPr>
          <a:xfrm>
            <a:off x="4939677" y="4330430"/>
            <a:ext cx="5072425" cy="2209265"/>
            <a:chOff x="4363959" y="4412551"/>
            <a:chExt cx="4854497" cy="1926188"/>
          </a:xfrm>
        </p:grpSpPr>
        <p:sp>
          <p:nvSpPr>
            <p:cNvPr id="24" name="Rounded Rectangle 23">
              <a:extLst>
                <a:ext uri="{FF2B5EF4-FFF2-40B4-BE49-F238E27FC236}">
                  <a16:creationId xmlns:a16="http://schemas.microsoft.com/office/drawing/2014/main" id="{45C3CD89-8D99-D840-B49A-E0FA092445D9}"/>
                </a:ext>
              </a:extLst>
            </p:cNvPr>
            <p:cNvSpPr/>
            <p:nvPr/>
          </p:nvSpPr>
          <p:spPr bwMode="auto">
            <a:xfrm>
              <a:off x="4363959" y="44125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B4F2C9A3-2430-174B-BFC5-A4FD2FB7D0FD}"/>
                </a:ext>
              </a:extLst>
            </p:cNvPr>
            <p:cNvSpPr/>
            <p:nvPr/>
          </p:nvSpPr>
          <p:spPr bwMode="auto">
            <a:xfrm>
              <a:off x="4516359" y="45649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ounded Rectangle 27">
              <a:extLst>
                <a:ext uri="{FF2B5EF4-FFF2-40B4-BE49-F238E27FC236}">
                  <a16:creationId xmlns:a16="http://schemas.microsoft.com/office/drawing/2014/main" id="{7844D610-A0ED-504F-99D3-2C60A78DF165}"/>
                </a:ext>
              </a:extLst>
            </p:cNvPr>
            <p:cNvSpPr/>
            <p:nvPr/>
          </p:nvSpPr>
          <p:spPr bwMode="auto">
            <a:xfrm>
              <a:off x="4668759" y="47173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9" name="TextBox 28">
              <a:extLst>
                <a:ext uri="{FF2B5EF4-FFF2-40B4-BE49-F238E27FC236}">
                  <a16:creationId xmlns:a16="http://schemas.microsoft.com/office/drawing/2014/main" id="{242392F5-D4BB-9248-BB50-AEC9EB7C878A}"/>
                </a:ext>
              </a:extLst>
            </p:cNvPr>
            <p:cNvSpPr txBox="1"/>
            <p:nvPr/>
          </p:nvSpPr>
          <p:spPr>
            <a:xfrm>
              <a:off x="4828127" y="5941896"/>
              <a:ext cx="1398615" cy="268341"/>
            </a:xfrm>
            <a:prstGeom prst="rect">
              <a:avLst/>
            </a:prstGeom>
            <a:noFill/>
          </p:spPr>
          <p:txBody>
            <a:bodyPr wrap="square" lIns="0" tIns="0" rIns="0" bIns="0" rtlCol="0">
              <a:spAutoFit/>
            </a:bodyPr>
            <a:lstStyle/>
            <a:p>
              <a:pPr algn="l"/>
              <a:r>
                <a:rPr lang="en-US" sz="2000">
                  <a:solidFill>
                    <a:schemeClr val="bg1"/>
                  </a:solidFill>
                </a:rPr>
                <a:t>Linux Server</a:t>
              </a:r>
            </a:p>
          </p:txBody>
        </p:sp>
      </p:grpSp>
      <p:sp>
        <p:nvSpPr>
          <p:cNvPr id="32" name="Rounded Rectangle 31">
            <a:extLst>
              <a:ext uri="{FF2B5EF4-FFF2-40B4-BE49-F238E27FC236}">
                <a16:creationId xmlns:a16="http://schemas.microsoft.com/office/drawing/2014/main" id="{C0C69D2A-FEDA-7547-B0D1-9D65D65740A3}"/>
              </a:ext>
            </a:extLst>
          </p:cNvPr>
          <p:cNvSpPr/>
          <p:nvPr/>
        </p:nvSpPr>
        <p:spPr bwMode="auto">
          <a:xfrm>
            <a:off x="5477820" y="4795113"/>
            <a:ext cx="1176219" cy="589684"/>
          </a:xfrm>
          <a:prstGeom prst="roundRect">
            <a:avLst/>
          </a:prstGeom>
          <a:gradFill>
            <a:gsLst>
              <a:gs pos="0">
                <a:srgbClr val="8661C5"/>
              </a:gs>
              <a:gs pos="12000">
                <a:srgbClr val="8661C5"/>
              </a:gs>
              <a:gs pos="100000">
                <a:srgbClr val="3B2E58"/>
              </a:gs>
            </a:gsLst>
            <a:lin ang="13500000" scaled="1"/>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Server</a:t>
            </a:r>
          </a:p>
        </p:txBody>
      </p:sp>
      <p:grpSp>
        <p:nvGrpSpPr>
          <p:cNvPr id="22" name="Group 21">
            <a:extLst>
              <a:ext uri="{FF2B5EF4-FFF2-40B4-BE49-F238E27FC236}">
                <a16:creationId xmlns:a16="http://schemas.microsoft.com/office/drawing/2014/main" id="{05ED9E8C-F241-0546-AFB3-F35B9FA4148A}"/>
              </a:ext>
            </a:extLst>
          </p:cNvPr>
          <p:cNvGrpSpPr/>
          <p:nvPr/>
        </p:nvGrpSpPr>
        <p:grpSpPr>
          <a:xfrm>
            <a:off x="4757424" y="4188796"/>
            <a:ext cx="7160169" cy="2524520"/>
            <a:chOff x="4181707" y="4270916"/>
            <a:chExt cx="8277263" cy="2394816"/>
          </a:xfrm>
        </p:grpSpPr>
        <p:sp>
          <p:nvSpPr>
            <p:cNvPr id="20" name="Rounded Rectangle 19">
              <a:extLst>
                <a:ext uri="{FF2B5EF4-FFF2-40B4-BE49-F238E27FC236}">
                  <a16:creationId xmlns:a16="http://schemas.microsoft.com/office/drawing/2014/main" id="{2B71C69D-92BC-3E4C-A404-C69714F6FE38}"/>
                </a:ext>
              </a:extLst>
            </p:cNvPr>
            <p:cNvSpPr/>
            <p:nvPr/>
          </p:nvSpPr>
          <p:spPr bwMode="auto">
            <a:xfrm>
              <a:off x="4181707" y="4270916"/>
              <a:ext cx="8277263" cy="2394816"/>
            </a:xfrm>
            <a:prstGeom prst="roundRect">
              <a:avLst/>
            </a:prstGeom>
            <a:noFill/>
            <a:ln w="88900">
              <a:solidFill>
                <a:schemeClr val="accent6">
                  <a:lumMod val="60000"/>
                  <a:lumOff val="40000"/>
                  <a:alpha val="60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a:solidFill>
                    <a:schemeClr val="tx1"/>
                  </a:solidFill>
                </a:ln>
                <a:solidFill>
                  <a:schemeClr val="tx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CBCA38BE-6379-884B-8883-0E2753106DF0}"/>
                </a:ext>
              </a:extLst>
            </p:cNvPr>
            <p:cNvSpPr txBox="1"/>
            <p:nvPr/>
          </p:nvSpPr>
          <p:spPr>
            <a:xfrm>
              <a:off x="10440278" y="5010414"/>
              <a:ext cx="1795346" cy="1051070"/>
            </a:xfrm>
            <a:prstGeom prst="rect">
              <a:avLst/>
            </a:prstGeom>
            <a:noFill/>
          </p:spPr>
          <p:txBody>
            <a:bodyPr wrap="square" lIns="0" tIns="0" rIns="0" bIns="0" rtlCol="0">
              <a:spAutoFit/>
            </a:bodyPr>
            <a:lstStyle/>
            <a:p>
              <a:pPr algn="l"/>
              <a:r>
                <a:rPr lang="en-US" sz="1800"/>
                <a:t>On-Prem / AWS / GCP / Other Datacenter</a:t>
              </a:r>
            </a:p>
          </p:txBody>
        </p:sp>
      </p:grpSp>
      <p:cxnSp>
        <p:nvCxnSpPr>
          <p:cNvPr id="42" name="Straight Arrow Connector 41">
            <a:extLst>
              <a:ext uri="{FF2B5EF4-FFF2-40B4-BE49-F238E27FC236}">
                <a16:creationId xmlns:a16="http://schemas.microsoft.com/office/drawing/2014/main" id="{74BC2F4E-9B2E-C840-8F44-5CC41A8B242D}"/>
              </a:ext>
            </a:extLst>
          </p:cNvPr>
          <p:cNvCxnSpPr>
            <a:cxnSpLocks/>
            <a:stCxn id="11" idx="3"/>
            <a:endCxn id="12" idx="1"/>
          </p:cNvCxnSpPr>
          <p:nvPr/>
        </p:nvCxnSpPr>
        <p:spPr>
          <a:xfrm>
            <a:off x="1989624" y="2551155"/>
            <a:ext cx="218543" cy="515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9F3C8C-F657-6242-9245-FF1745B8D552}"/>
              </a:ext>
            </a:extLst>
          </p:cNvPr>
          <p:cNvCxnSpPr>
            <a:cxnSpLocks/>
            <a:stCxn id="12" idx="3"/>
          </p:cNvCxnSpPr>
          <p:nvPr/>
        </p:nvCxnSpPr>
        <p:spPr>
          <a:xfrm>
            <a:off x="3384386" y="2556306"/>
            <a:ext cx="3148960" cy="289691"/>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A7DFDE1-DDAA-F746-B89A-8EF5E2EFE633}"/>
              </a:ext>
            </a:extLst>
          </p:cNvPr>
          <p:cNvCxnSpPr>
            <a:stCxn id="11" idx="2"/>
            <a:endCxn id="14" idx="0"/>
          </p:cNvCxnSpPr>
          <p:nvPr/>
        </p:nvCxnSpPr>
        <p:spPr>
          <a:xfrm>
            <a:off x="1401515" y="2845997"/>
            <a:ext cx="681790" cy="151450"/>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8BF16FC-B2F2-CA41-9691-637A2EFD0CAB}"/>
              </a:ext>
            </a:extLst>
          </p:cNvPr>
          <p:cNvCxnSpPr>
            <a:cxnSpLocks/>
            <a:stCxn id="32" idx="3"/>
          </p:cNvCxnSpPr>
          <p:nvPr/>
        </p:nvCxnSpPr>
        <p:spPr>
          <a:xfrm flipV="1">
            <a:off x="6654039" y="5075909"/>
            <a:ext cx="145740" cy="14046"/>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195A318-93E0-4248-8558-F7D245D87CA7}"/>
              </a:ext>
            </a:extLst>
          </p:cNvPr>
          <p:cNvCxnSpPr/>
          <p:nvPr/>
        </p:nvCxnSpPr>
        <p:spPr>
          <a:xfrm flipH="1" flipV="1">
            <a:off x="8078923" y="3509122"/>
            <a:ext cx="936337" cy="1834880"/>
          </a:xfrm>
          <a:prstGeom prst="straightConnector1">
            <a:avLst/>
          </a:prstGeom>
          <a:ln w="127000">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53629C67-BECF-384C-8B31-ADDD8C3F29C1}"/>
              </a:ext>
            </a:extLst>
          </p:cNvPr>
          <p:cNvCxnSpPr>
            <a:cxnSpLocks/>
          </p:cNvCxnSpPr>
          <p:nvPr/>
        </p:nvCxnSpPr>
        <p:spPr>
          <a:xfrm>
            <a:off x="8044685" y="5075909"/>
            <a:ext cx="315544" cy="308888"/>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EEA4C2A-D73A-BE46-842F-6C94803355FB}"/>
              </a:ext>
            </a:extLst>
          </p:cNvPr>
          <p:cNvCxnSpPr>
            <a:cxnSpLocks/>
          </p:cNvCxnSpPr>
          <p:nvPr/>
        </p:nvCxnSpPr>
        <p:spPr>
          <a:xfrm flipH="1" flipV="1">
            <a:off x="7045765" y="3169390"/>
            <a:ext cx="1678357" cy="2174612"/>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94FB23D-63AA-484A-BC28-018DD61B2799}"/>
              </a:ext>
            </a:extLst>
          </p:cNvPr>
          <p:cNvCxnSpPr>
            <a:cxnSpLocks/>
            <a:stCxn id="32" idx="2"/>
          </p:cNvCxnSpPr>
          <p:nvPr/>
        </p:nvCxnSpPr>
        <p:spPr>
          <a:xfrm>
            <a:off x="6065930" y="5384797"/>
            <a:ext cx="733849" cy="356616"/>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CD87B49-F596-A744-9A3E-F54158E51BBF}"/>
              </a:ext>
            </a:extLst>
          </p:cNvPr>
          <p:cNvCxnSpPr>
            <a:cxnSpLocks/>
          </p:cNvCxnSpPr>
          <p:nvPr/>
        </p:nvCxnSpPr>
        <p:spPr>
          <a:xfrm flipV="1">
            <a:off x="8044685" y="5741413"/>
            <a:ext cx="239680" cy="75772"/>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D11BC1B-60E2-0241-B287-A5ED17E3F308}"/>
              </a:ext>
            </a:extLst>
          </p:cNvPr>
          <p:cNvCxnSpPr>
            <a:cxnSpLocks/>
          </p:cNvCxnSpPr>
          <p:nvPr/>
        </p:nvCxnSpPr>
        <p:spPr>
          <a:xfrm flipH="1" flipV="1">
            <a:off x="9134669" y="3509122"/>
            <a:ext cx="223935" cy="1834880"/>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C05B8FF-E0DD-A649-99D7-9BA20CC639C4}"/>
              </a:ext>
            </a:extLst>
          </p:cNvPr>
          <p:cNvCxnSpPr>
            <a:cxnSpLocks/>
            <a:endCxn id="69" idx="1"/>
          </p:cNvCxnSpPr>
          <p:nvPr/>
        </p:nvCxnSpPr>
        <p:spPr>
          <a:xfrm>
            <a:off x="2671414" y="3292289"/>
            <a:ext cx="5052078" cy="30232"/>
          </a:xfrm>
          <a:prstGeom prst="straightConnector1">
            <a:avLst/>
          </a:prstGeom>
          <a:ln w="25400">
            <a:solidFill>
              <a:srgbClr val="8660C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Rounded Rectangle 81">
            <a:extLst>
              <a:ext uri="{FF2B5EF4-FFF2-40B4-BE49-F238E27FC236}">
                <a16:creationId xmlns:a16="http://schemas.microsoft.com/office/drawing/2014/main" id="{5D872D37-C4CB-8E42-9202-DC1AAEAF83A0}"/>
              </a:ext>
            </a:extLst>
          </p:cNvPr>
          <p:cNvSpPr/>
          <p:nvPr/>
        </p:nvSpPr>
        <p:spPr bwMode="auto">
          <a:xfrm>
            <a:off x="115747" y="4635231"/>
            <a:ext cx="3125164" cy="2078085"/>
          </a:xfrm>
          <a:prstGeom prst="roundRect">
            <a:avLst/>
          </a:prstGeom>
          <a:no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Color Coding</a:t>
            </a:r>
          </a:p>
        </p:txBody>
      </p:sp>
      <p:sp>
        <p:nvSpPr>
          <p:cNvPr id="83" name="Rounded Rectangle 82">
            <a:extLst>
              <a:ext uri="{FF2B5EF4-FFF2-40B4-BE49-F238E27FC236}">
                <a16:creationId xmlns:a16="http://schemas.microsoft.com/office/drawing/2014/main" id="{990771DF-B46D-DF48-A68A-28E3DBC83224}"/>
              </a:ext>
            </a:extLst>
          </p:cNvPr>
          <p:cNvSpPr/>
          <p:nvPr/>
        </p:nvSpPr>
        <p:spPr bwMode="auto">
          <a:xfrm>
            <a:off x="283724" y="5275634"/>
            <a:ext cx="2807844" cy="374498"/>
          </a:xfrm>
          <a:prstGeom prst="roundRect">
            <a:avLst/>
          </a:prstGeom>
          <a:gradFill>
            <a:gsLst>
              <a:gs pos="0">
                <a:schemeClr val="accent4">
                  <a:lumMod val="0"/>
                  <a:lumOff val="100000"/>
                </a:schemeClr>
              </a:gs>
              <a:gs pos="0">
                <a:srgbClr val="008F00"/>
              </a:gs>
              <a:gs pos="100000">
                <a:srgbClr val="00B050"/>
              </a:gs>
            </a:gsLst>
            <a:path path="circle">
              <a:fillToRect l="100000" b="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Microsoft Component Built for AAD Login Feature</a:t>
            </a:r>
          </a:p>
        </p:txBody>
      </p:sp>
      <p:sp>
        <p:nvSpPr>
          <p:cNvPr id="85" name="Rounded Rectangle 84">
            <a:extLst>
              <a:ext uri="{FF2B5EF4-FFF2-40B4-BE49-F238E27FC236}">
                <a16:creationId xmlns:a16="http://schemas.microsoft.com/office/drawing/2014/main" id="{904CC7E0-7049-A645-8ABC-7DDCB6538829}"/>
              </a:ext>
            </a:extLst>
          </p:cNvPr>
          <p:cNvSpPr/>
          <p:nvPr/>
        </p:nvSpPr>
        <p:spPr bwMode="auto">
          <a:xfrm>
            <a:off x="274407" y="5742637"/>
            <a:ext cx="2807844" cy="369390"/>
          </a:xfrm>
          <a:prstGeom prst="roundRect">
            <a:avLst/>
          </a:prstGeom>
          <a:gradFill>
            <a:gsLst>
              <a:gs pos="0">
                <a:srgbClr val="8661C5"/>
              </a:gs>
              <a:gs pos="12000">
                <a:srgbClr val="8661C5"/>
              </a:gs>
              <a:gs pos="100000">
                <a:srgbClr val="3B2E58"/>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Standard OS Component</a:t>
            </a:r>
          </a:p>
        </p:txBody>
      </p:sp>
      <p:sp>
        <p:nvSpPr>
          <p:cNvPr id="86" name="TextBox 85">
            <a:extLst>
              <a:ext uri="{FF2B5EF4-FFF2-40B4-BE49-F238E27FC236}">
                <a16:creationId xmlns:a16="http://schemas.microsoft.com/office/drawing/2014/main" id="{BE0CFC94-2A91-9247-B98E-DE08C84A2D26}"/>
              </a:ext>
            </a:extLst>
          </p:cNvPr>
          <p:cNvSpPr txBox="1"/>
          <p:nvPr/>
        </p:nvSpPr>
        <p:spPr>
          <a:xfrm>
            <a:off x="2476982" y="6539696"/>
            <a:ext cx="65" cy="307777"/>
          </a:xfrm>
          <a:prstGeom prst="rect">
            <a:avLst/>
          </a:prstGeom>
          <a:noFill/>
        </p:spPr>
        <p:txBody>
          <a:bodyPr wrap="none" lIns="0" tIns="0" rIns="0" bIns="0" rtlCol="0">
            <a:spAutoFit/>
          </a:bodyPr>
          <a:lstStyle/>
          <a:p>
            <a:pPr algn="l"/>
            <a:endParaRPr lang="en-US" sz="2000" err="1"/>
          </a:p>
        </p:txBody>
      </p:sp>
      <p:sp>
        <p:nvSpPr>
          <p:cNvPr id="88" name="Rounded Rectangle 87">
            <a:extLst>
              <a:ext uri="{FF2B5EF4-FFF2-40B4-BE49-F238E27FC236}">
                <a16:creationId xmlns:a16="http://schemas.microsoft.com/office/drawing/2014/main" id="{C7E5490D-0319-994A-A107-77106C04A93D}"/>
              </a:ext>
            </a:extLst>
          </p:cNvPr>
          <p:cNvSpPr/>
          <p:nvPr/>
        </p:nvSpPr>
        <p:spPr bwMode="auto">
          <a:xfrm>
            <a:off x="274407" y="6205484"/>
            <a:ext cx="2807843" cy="369390"/>
          </a:xfrm>
          <a:prstGeom prst="roundRect">
            <a:avLst/>
          </a:prstGeom>
          <a:solidFill>
            <a:srgbClr val="FF9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000000"/>
                </a:solidFill>
                <a:ea typeface="Segoe UI" pitchFamily="34" charset="0"/>
                <a:cs typeface="Segoe UI" pitchFamily="34" charset="0"/>
              </a:rPr>
              <a:t>Azure Management Services</a:t>
            </a:r>
          </a:p>
        </p:txBody>
      </p:sp>
      <p:sp>
        <p:nvSpPr>
          <p:cNvPr id="92" name="TextBox 91">
            <a:extLst>
              <a:ext uri="{FF2B5EF4-FFF2-40B4-BE49-F238E27FC236}">
                <a16:creationId xmlns:a16="http://schemas.microsoft.com/office/drawing/2014/main" id="{BB37D476-F945-2946-8F4D-FF1584572CA2}"/>
              </a:ext>
            </a:extLst>
          </p:cNvPr>
          <p:cNvSpPr txBox="1"/>
          <p:nvPr/>
        </p:nvSpPr>
        <p:spPr>
          <a:xfrm>
            <a:off x="5343902" y="3781318"/>
            <a:ext cx="2263234" cy="307777"/>
          </a:xfrm>
          <a:prstGeom prst="rect">
            <a:avLst/>
          </a:prstGeom>
          <a:noFill/>
        </p:spPr>
        <p:txBody>
          <a:bodyPr wrap="square" lIns="0" tIns="0" rIns="0" bIns="0" rtlCol="0">
            <a:spAutoFit/>
          </a:bodyPr>
          <a:lstStyle/>
          <a:p>
            <a:pPr algn="l"/>
            <a:r>
              <a:rPr lang="en-US" sz="2000"/>
              <a:t>SSH Cert Validated</a:t>
            </a:r>
          </a:p>
        </p:txBody>
      </p:sp>
      <p:sp>
        <p:nvSpPr>
          <p:cNvPr id="39" name="TextBox 38">
            <a:extLst>
              <a:ext uri="{FF2B5EF4-FFF2-40B4-BE49-F238E27FC236}">
                <a16:creationId xmlns:a16="http://schemas.microsoft.com/office/drawing/2014/main" id="{4DC7BD16-487B-6E4A-A42C-0C7AB3EB6612}"/>
              </a:ext>
            </a:extLst>
          </p:cNvPr>
          <p:cNvSpPr txBox="1"/>
          <p:nvPr/>
        </p:nvSpPr>
        <p:spPr>
          <a:xfrm>
            <a:off x="3852221" y="3346317"/>
            <a:ext cx="1561742" cy="738664"/>
          </a:xfrm>
          <a:prstGeom prst="rect">
            <a:avLst/>
          </a:prstGeom>
          <a:noFill/>
        </p:spPr>
        <p:txBody>
          <a:bodyPr wrap="square" lIns="0" tIns="0" rIns="0" bIns="0" rtlCol="0">
            <a:spAutoFit/>
          </a:bodyPr>
          <a:lstStyle/>
          <a:p>
            <a:pPr algn="l"/>
            <a:r>
              <a:rPr lang="en-US" sz="1600">
                <a:solidFill>
                  <a:srgbClr val="8661C5"/>
                </a:solidFill>
              </a:rPr>
              <a:t>SSH Cert Sent, Waiting for Tunnel</a:t>
            </a:r>
          </a:p>
        </p:txBody>
      </p:sp>
      <p:sp>
        <p:nvSpPr>
          <p:cNvPr id="67" name="Rounded Rectangle 66">
            <a:extLst>
              <a:ext uri="{FF2B5EF4-FFF2-40B4-BE49-F238E27FC236}">
                <a16:creationId xmlns:a16="http://schemas.microsoft.com/office/drawing/2014/main" id="{6C0DEB81-ED2E-3840-B33F-2BFA414C2EA3}"/>
              </a:ext>
            </a:extLst>
          </p:cNvPr>
          <p:cNvSpPr/>
          <p:nvPr/>
        </p:nvSpPr>
        <p:spPr bwMode="auto">
          <a:xfrm>
            <a:off x="9794430" y="1297364"/>
            <a:ext cx="2630762" cy="1652448"/>
          </a:xfrm>
          <a:prstGeom prst="round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a:r>
              <a:rPr lang="en-US" sz="1100">
                <a:solidFill>
                  <a:schemeClr val="tx1"/>
                </a:solidFill>
              </a:rPr>
              <a:t>PIM integration supported for Azure RBAC roles</a:t>
            </a:r>
          </a:p>
          <a:p>
            <a:pPr algn="l"/>
            <a:endParaRPr lang="en-US" sz="1100">
              <a:solidFill>
                <a:schemeClr val="tx1"/>
              </a:solidFill>
            </a:endParaRPr>
          </a:p>
          <a:p>
            <a:r>
              <a:rPr lang="en-US" sz="1100">
                <a:solidFill>
                  <a:schemeClr val="tx1"/>
                </a:solidFill>
              </a:rPr>
              <a:t>Admin (</a:t>
            </a:r>
            <a:r>
              <a:rPr lang="en-US" sz="1100" err="1">
                <a:solidFill>
                  <a:schemeClr val="tx1"/>
                </a:solidFill>
              </a:rPr>
              <a:t>sudo</a:t>
            </a:r>
            <a:r>
              <a:rPr lang="en-US" sz="1100">
                <a:solidFill>
                  <a:schemeClr val="tx1"/>
                </a:solidFill>
              </a:rPr>
              <a:t>) role: Virtual Machine Administrator Login</a:t>
            </a:r>
          </a:p>
          <a:p>
            <a:endParaRPr lang="en-US" sz="1100">
              <a:solidFill>
                <a:schemeClr val="tx1"/>
              </a:solidFill>
            </a:endParaRPr>
          </a:p>
          <a:p>
            <a:r>
              <a:rPr lang="en-US" sz="1100">
                <a:solidFill>
                  <a:schemeClr val="tx1"/>
                </a:solidFill>
              </a:rPr>
              <a:t>Non-Admin role: Virtual Machine User Login</a:t>
            </a:r>
          </a:p>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cxnSp>
        <p:nvCxnSpPr>
          <p:cNvPr id="46" name="Curved Connector 45">
            <a:extLst>
              <a:ext uri="{FF2B5EF4-FFF2-40B4-BE49-F238E27FC236}">
                <a16:creationId xmlns:a16="http://schemas.microsoft.com/office/drawing/2014/main" id="{31AC7522-6D90-E44F-8D01-C84BFD398870}"/>
              </a:ext>
            </a:extLst>
          </p:cNvPr>
          <p:cNvCxnSpPr>
            <a:cxnSpLocks/>
            <a:stCxn id="67" idx="2"/>
            <a:endCxn id="63" idx="3"/>
          </p:cNvCxnSpPr>
          <p:nvPr/>
        </p:nvCxnSpPr>
        <p:spPr>
          <a:xfrm rot="5400000">
            <a:off x="10343606" y="2476497"/>
            <a:ext cx="292890" cy="1239520"/>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F1E4577-6872-9C44-AF21-9690FE475AB0}"/>
              </a:ext>
            </a:extLst>
          </p:cNvPr>
          <p:cNvSpPr txBox="1"/>
          <p:nvPr/>
        </p:nvSpPr>
        <p:spPr>
          <a:xfrm>
            <a:off x="3981311" y="1726516"/>
            <a:ext cx="2375526" cy="830997"/>
          </a:xfrm>
          <a:prstGeom prst="rect">
            <a:avLst/>
          </a:prstGeom>
          <a:solidFill>
            <a:schemeClr val="bg1"/>
          </a:solidFill>
        </p:spPr>
        <p:txBody>
          <a:bodyPr wrap="square" lIns="0" tIns="0" rIns="0" bIns="0" rtlCol="0" anchor="t">
            <a:spAutoFit/>
          </a:bodyPr>
          <a:lstStyle/>
          <a:p>
            <a:pPr algn="ctr"/>
            <a:r>
              <a:rPr lang="en-US" sz="1800"/>
              <a:t>“Ephemeral” SSH Cert Returned (basically a 1 hour access token)</a:t>
            </a:r>
          </a:p>
        </p:txBody>
      </p:sp>
      <p:sp>
        <p:nvSpPr>
          <p:cNvPr id="59" name="Rounded Rectangle 58">
            <a:extLst>
              <a:ext uri="{FF2B5EF4-FFF2-40B4-BE49-F238E27FC236}">
                <a16:creationId xmlns:a16="http://schemas.microsoft.com/office/drawing/2014/main" id="{D4C74E25-86B7-2E43-A75B-76EBB1A76A2C}"/>
              </a:ext>
            </a:extLst>
          </p:cNvPr>
          <p:cNvSpPr/>
          <p:nvPr/>
        </p:nvSpPr>
        <p:spPr bwMode="auto">
          <a:xfrm>
            <a:off x="8278816" y="5344002"/>
            <a:ext cx="1472888" cy="743110"/>
          </a:xfrm>
          <a:prstGeom prst="roundRect">
            <a:avLst/>
          </a:prstGeom>
          <a:solidFill>
            <a:srgbClr val="FF93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000000"/>
                </a:solidFill>
                <a:ea typeface="Segoe UI" pitchFamily="34" charset="0"/>
                <a:cs typeface="Segoe UI" pitchFamily="34" charset="0"/>
              </a:rPr>
              <a:t>Azure Arc Agent</a:t>
            </a:r>
          </a:p>
        </p:txBody>
      </p:sp>
      <p:grpSp>
        <p:nvGrpSpPr>
          <p:cNvPr id="62" name="Group 61">
            <a:extLst>
              <a:ext uri="{FF2B5EF4-FFF2-40B4-BE49-F238E27FC236}">
                <a16:creationId xmlns:a16="http://schemas.microsoft.com/office/drawing/2014/main" id="{3CE66E5A-D555-2C49-8B1D-0FA2FD211309}"/>
              </a:ext>
            </a:extLst>
          </p:cNvPr>
          <p:cNvGrpSpPr/>
          <p:nvPr/>
        </p:nvGrpSpPr>
        <p:grpSpPr>
          <a:xfrm>
            <a:off x="8881664" y="2580480"/>
            <a:ext cx="1061423" cy="1119422"/>
            <a:chOff x="7409986" y="2402259"/>
            <a:chExt cx="1061423" cy="1119422"/>
          </a:xfrm>
        </p:grpSpPr>
        <p:pic>
          <p:nvPicPr>
            <p:cNvPr id="63" name="Graphic 62" descr="Syncing cloud outline">
              <a:extLst>
                <a:ext uri="{FF2B5EF4-FFF2-40B4-BE49-F238E27FC236}">
                  <a16:creationId xmlns:a16="http://schemas.microsoft.com/office/drawing/2014/main" id="{04870A94-3491-7341-9DBC-1FEF13D247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84213" y="2607281"/>
              <a:ext cx="914400" cy="914400"/>
            </a:xfrm>
            <a:prstGeom prst="rect">
              <a:avLst/>
            </a:prstGeom>
          </p:spPr>
        </p:pic>
        <p:sp>
          <p:nvSpPr>
            <p:cNvPr id="65" name="TextBox 64">
              <a:extLst>
                <a:ext uri="{FF2B5EF4-FFF2-40B4-BE49-F238E27FC236}">
                  <a16:creationId xmlns:a16="http://schemas.microsoft.com/office/drawing/2014/main" id="{98FB7B98-C5FE-3645-AB64-8A7E3A18B40B}"/>
                </a:ext>
              </a:extLst>
            </p:cNvPr>
            <p:cNvSpPr txBox="1"/>
            <p:nvPr/>
          </p:nvSpPr>
          <p:spPr>
            <a:xfrm>
              <a:off x="7409986" y="2402259"/>
              <a:ext cx="1061423" cy="369332"/>
            </a:xfrm>
            <a:prstGeom prst="rect">
              <a:avLst/>
            </a:prstGeom>
            <a:noFill/>
          </p:spPr>
          <p:txBody>
            <a:bodyPr wrap="square" lIns="0" tIns="0" rIns="0" bIns="0" rtlCol="0">
              <a:spAutoFit/>
            </a:bodyPr>
            <a:lstStyle/>
            <a:p>
              <a:pPr algn="ctr"/>
              <a:r>
                <a:rPr lang="en-US" sz="1200"/>
                <a:t>Azure PAS Service</a:t>
              </a:r>
            </a:p>
          </p:txBody>
        </p:sp>
      </p:grpSp>
      <p:grpSp>
        <p:nvGrpSpPr>
          <p:cNvPr id="68" name="Group 67">
            <a:extLst>
              <a:ext uri="{FF2B5EF4-FFF2-40B4-BE49-F238E27FC236}">
                <a16:creationId xmlns:a16="http://schemas.microsoft.com/office/drawing/2014/main" id="{F72D7EB1-C858-AF4A-846D-E0ABDC5287E9}"/>
              </a:ext>
            </a:extLst>
          </p:cNvPr>
          <p:cNvGrpSpPr/>
          <p:nvPr/>
        </p:nvGrpSpPr>
        <p:grpSpPr>
          <a:xfrm>
            <a:off x="7542485" y="2720758"/>
            <a:ext cx="1061423" cy="788364"/>
            <a:chOff x="7267859" y="2588237"/>
            <a:chExt cx="1061423" cy="788364"/>
          </a:xfrm>
        </p:grpSpPr>
        <p:pic>
          <p:nvPicPr>
            <p:cNvPr id="69" name="Picture 2">
              <a:extLst>
                <a:ext uri="{FF2B5EF4-FFF2-40B4-BE49-F238E27FC236}">
                  <a16:creationId xmlns:a16="http://schemas.microsoft.com/office/drawing/2014/main" id="{7FD9747D-162C-A54D-A47D-1310B52C1D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48866" y="3003399"/>
              <a:ext cx="710861" cy="373202"/>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a:extLst>
                <a:ext uri="{FF2B5EF4-FFF2-40B4-BE49-F238E27FC236}">
                  <a16:creationId xmlns:a16="http://schemas.microsoft.com/office/drawing/2014/main" id="{2A99C51F-9635-0841-B1CB-D1A5CC7715C3}"/>
                </a:ext>
              </a:extLst>
            </p:cNvPr>
            <p:cNvSpPr txBox="1"/>
            <p:nvPr/>
          </p:nvSpPr>
          <p:spPr>
            <a:xfrm>
              <a:off x="7267859" y="2588237"/>
              <a:ext cx="1061423" cy="369332"/>
            </a:xfrm>
            <a:prstGeom prst="rect">
              <a:avLst/>
            </a:prstGeom>
            <a:noFill/>
          </p:spPr>
          <p:txBody>
            <a:bodyPr wrap="square" lIns="0" tIns="0" rIns="0" bIns="0" rtlCol="0">
              <a:spAutoFit/>
            </a:bodyPr>
            <a:lstStyle/>
            <a:p>
              <a:pPr algn="ctr"/>
              <a:r>
                <a:rPr lang="en-US" sz="1200"/>
                <a:t>Azure Arc Service</a:t>
              </a:r>
            </a:p>
          </p:txBody>
        </p:sp>
      </p:grpSp>
      <p:sp>
        <p:nvSpPr>
          <p:cNvPr id="93" name="TextBox 92">
            <a:extLst>
              <a:ext uri="{FF2B5EF4-FFF2-40B4-BE49-F238E27FC236}">
                <a16:creationId xmlns:a16="http://schemas.microsoft.com/office/drawing/2014/main" id="{396B004E-644C-E644-A983-838062897759}"/>
              </a:ext>
            </a:extLst>
          </p:cNvPr>
          <p:cNvSpPr txBox="1"/>
          <p:nvPr/>
        </p:nvSpPr>
        <p:spPr>
          <a:xfrm>
            <a:off x="9304735" y="3825235"/>
            <a:ext cx="2370631" cy="246221"/>
          </a:xfrm>
          <a:prstGeom prst="rect">
            <a:avLst/>
          </a:prstGeom>
          <a:noFill/>
        </p:spPr>
        <p:txBody>
          <a:bodyPr wrap="square" lIns="0" tIns="0" rIns="0" bIns="0" rtlCol="0">
            <a:spAutoFit/>
          </a:bodyPr>
          <a:lstStyle/>
          <a:p>
            <a:pPr algn="l"/>
            <a:r>
              <a:rPr lang="en-US" sz="1600"/>
              <a:t>RBAC Role Checked</a:t>
            </a:r>
          </a:p>
        </p:txBody>
      </p:sp>
      <p:sp>
        <p:nvSpPr>
          <p:cNvPr id="3" name="Rounded Rectangle 2">
            <a:extLst>
              <a:ext uri="{FF2B5EF4-FFF2-40B4-BE49-F238E27FC236}">
                <a16:creationId xmlns:a16="http://schemas.microsoft.com/office/drawing/2014/main" id="{B845C390-38D4-4549-A462-7974710AB631}"/>
              </a:ext>
            </a:extLst>
          </p:cNvPr>
          <p:cNvSpPr/>
          <p:nvPr/>
        </p:nvSpPr>
        <p:spPr bwMode="auto">
          <a:xfrm>
            <a:off x="6799779" y="4791079"/>
            <a:ext cx="1246992" cy="1312386"/>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a:solidFill>
                  <a:srgbClr val="FFFFFF"/>
                </a:solidFill>
                <a:ea typeface="Segoe UI" pitchFamily="34" charset="0"/>
                <a:cs typeface="Segoe UI" pitchFamily="34" charset="0"/>
              </a:rPr>
              <a:t>SSH Extension:</a:t>
            </a:r>
          </a:p>
          <a:p>
            <a:pPr marL="228600" indent="-228600" defTabSz="932472" fontAlgn="base">
              <a:spcBef>
                <a:spcPct val="0"/>
              </a:spcBef>
              <a:spcAft>
                <a:spcPct val="0"/>
              </a:spcAft>
              <a:buFont typeface="Arial" panose="020B0604020202020204" pitchFamily="34" charset="0"/>
              <a:buChar char="•"/>
            </a:pPr>
            <a:r>
              <a:rPr lang="en-US" sz="900">
                <a:solidFill>
                  <a:srgbClr val="FFFFFF"/>
                </a:solidFill>
                <a:ea typeface="Segoe UI" pitchFamily="34" charset="0"/>
                <a:cs typeface="Segoe UI" pitchFamily="34" charset="0"/>
              </a:rPr>
              <a:t>PAM</a:t>
            </a:r>
          </a:p>
          <a:p>
            <a:pPr marL="228600" indent="-228600" defTabSz="932472" fontAlgn="base">
              <a:spcBef>
                <a:spcPct val="0"/>
              </a:spcBef>
              <a:spcAft>
                <a:spcPct val="0"/>
              </a:spcAft>
              <a:buFont typeface="Arial" panose="020B0604020202020204" pitchFamily="34" charset="0"/>
              <a:buChar char="•"/>
            </a:pPr>
            <a:r>
              <a:rPr lang="en-US" sz="900">
                <a:solidFill>
                  <a:srgbClr val="FFFFFF"/>
                </a:solidFill>
                <a:ea typeface="Segoe UI" pitchFamily="34" charset="0"/>
                <a:cs typeface="Segoe UI" pitchFamily="34" charset="0"/>
              </a:rPr>
              <a:t>Cert Handler</a:t>
            </a:r>
          </a:p>
          <a:p>
            <a:pPr marL="228600" indent="-228600" defTabSz="932472" fontAlgn="base">
              <a:spcBef>
                <a:spcPct val="0"/>
              </a:spcBef>
              <a:spcAft>
                <a:spcPct val="0"/>
              </a:spcAft>
              <a:buFont typeface="Arial" panose="020B0604020202020204" pitchFamily="34" charset="0"/>
              <a:buChar char="•"/>
            </a:pPr>
            <a:r>
              <a:rPr lang="en-US" sz="900">
                <a:solidFill>
                  <a:srgbClr val="FFFFFF"/>
                </a:solidFill>
                <a:ea typeface="Segoe UI" pitchFamily="34" charset="0"/>
                <a:cs typeface="Segoe UI" pitchFamily="34" charset="0"/>
              </a:rPr>
              <a:t>NSS</a:t>
            </a:r>
          </a:p>
        </p:txBody>
      </p:sp>
      <p:grpSp>
        <p:nvGrpSpPr>
          <p:cNvPr id="80" name="Group 79">
            <a:extLst>
              <a:ext uri="{FF2B5EF4-FFF2-40B4-BE49-F238E27FC236}">
                <a16:creationId xmlns:a16="http://schemas.microsoft.com/office/drawing/2014/main" id="{9782F219-1A0A-C742-9AD7-EA75293D542B}"/>
              </a:ext>
            </a:extLst>
          </p:cNvPr>
          <p:cNvGrpSpPr/>
          <p:nvPr/>
        </p:nvGrpSpPr>
        <p:grpSpPr>
          <a:xfrm>
            <a:off x="7935280" y="1770966"/>
            <a:ext cx="1318040" cy="914400"/>
            <a:chOff x="7421556" y="2769149"/>
            <a:chExt cx="1318040" cy="914400"/>
          </a:xfrm>
        </p:grpSpPr>
        <p:grpSp>
          <p:nvGrpSpPr>
            <p:cNvPr id="81" name="Group 80">
              <a:extLst>
                <a:ext uri="{FF2B5EF4-FFF2-40B4-BE49-F238E27FC236}">
                  <a16:creationId xmlns:a16="http://schemas.microsoft.com/office/drawing/2014/main" id="{3F7BA478-A947-934D-BA7C-5567D73B94F6}"/>
                </a:ext>
              </a:extLst>
            </p:cNvPr>
            <p:cNvGrpSpPr/>
            <p:nvPr/>
          </p:nvGrpSpPr>
          <p:grpSpPr>
            <a:xfrm>
              <a:off x="7698113" y="2769149"/>
              <a:ext cx="914400" cy="914400"/>
              <a:chOff x="10007469" y="1320331"/>
              <a:chExt cx="914400" cy="914400"/>
            </a:xfrm>
          </p:grpSpPr>
          <p:pic>
            <p:nvPicPr>
              <p:cNvPr id="87" name="Graphic 86" descr="Syncing cloud outline">
                <a:extLst>
                  <a:ext uri="{FF2B5EF4-FFF2-40B4-BE49-F238E27FC236}">
                    <a16:creationId xmlns:a16="http://schemas.microsoft.com/office/drawing/2014/main" id="{D0E876EF-8C29-884A-AC8D-D51D34603BB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07469" y="1320331"/>
                <a:ext cx="914400" cy="914400"/>
              </a:xfrm>
              <a:prstGeom prst="rect">
                <a:avLst/>
              </a:prstGeom>
            </p:spPr>
          </p:pic>
          <p:sp>
            <p:nvSpPr>
              <p:cNvPr id="89" name="Rectangle 88">
                <a:extLst>
                  <a:ext uri="{FF2B5EF4-FFF2-40B4-BE49-F238E27FC236}">
                    <a16:creationId xmlns:a16="http://schemas.microsoft.com/office/drawing/2014/main" id="{86FA04CB-33F4-454A-88AE-B8581DA021C7}"/>
                  </a:ext>
                </a:extLst>
              </p:cNvPr>
              <p:cNvSpPr/>
              <p:nvPr/>
            </p:nvSpPr>
            <p:spPr bwMode="auto">
              <a:xfrm>
                <a:off x="10282335" y="1654348"/>
                <a:ext cx="343250" cy="340130"/>
              </a:xfrm>
              <a:prstGeom prst="rect">
                <a:avLst/>
              </a:pr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90" name="Picture 89" descr="Diagram&#10;&#10;Description automatically generated">
                <a:extLst>
                  <a:ext uri="{FF2B5EF4-FFF2-40B4-BE49-F238E27FC236}">
                    <a16:creationId xmlns:a16="http://schemas.microsoft.com/office/drawing/2014/main" id="{A8373030-842D-1E47-9E72-F8EDC0664E92}"/>
                  </a:ext>
                </a:extLst>
              </p:cNvPr>
              <p:cNvPicPr>
                <a:picLocks noChangeAspect="1"/>
              </p:cNvPicPr>
              <p:nvPr/>
            </p:nvPicPr>
            <p:blipFill>
              <a:blip r:embed="rId11"/>
              <a:stretch>
                <a:fillRect/>
              </a:stretch>
            </p:blipFill>
            <p:spPr>
              <a:xfrm>
                <a:off x="10251357" y="1687306"/>
                <a:ext cx="426623" cy="282828"/>
              </a:xfrm>
              <a:prstGeom prst="rect">
                <a:avLst/>
              </a:prstGeom>
            </p:spPr>
          </p:pic>
        </p:grpSp>
        <p:sp>
          <p:nvSpPr>
            <p:cNvPr id="84" name="TextBox 83">
              <a:extLst>
                <a:ext uri="{FF2B5EF4-FFF2-40B4-BE49-F238E27FC236}">
                  <a16:creationId xmlns:a16="http://schemas.microsoft.com/office/drawing/2014/main" id="{FE5BCC94-19A3-B54D-998A-B892AF04D5B5}"/>
                </a:ext>
              </a:extLst>
            </p:cNvPr>
            <p:cNvSpPr txBox="1"/>
            <p:nvPr/>
          </p:nvSpPr>
          <p:spPr>
            <a:xfrm>
              <a:off x="7421556" y="2770174"/>
              <a:ext cx="1318040" cy="369332"/>
            </a:xfrm>
            <a:prstGeom prst="rect">
              <a:avLst/>
            </a:prstGeom>
            <a:noFill/>
          </p:spPr>
          <p:txBody>
            <a:bodyPr wrap="square" lIns="0" tIns="0" rIns="0" bIns="0" rtlCol="0">
              <a:spAutoFit/>
            </a:bodyPr>
            <a:lstStyle/>
            <a:p>
              <a:pPr algn="r"/>
              <a:r>
                <a:rPr lang="en-US" sz="1200"/>
                <a:t>MS Graph</a:t>
              </a:r>
            </a:p>
            <a:p>
              <a:pPr algn="r"/>
              <a:r>
                <a:rPr lang="en-US" sz="1200"/>
                <a:t>API</a:t>
              </a:r>
            </a:p>
          </p:txBody>
        </p:sp>
      </p:grpSp>
      <p:cxnSp>
        <p:nvCxnSpPr>
          <p:cNvPr id="91" name="Straight Arrow Connector 90">
            <a:extLst>
              <a:ext uri="{FF2B5EF4-FFF2-40B4-BE49-F238E27FC236}">
                <a16:creationId xmlns:a16="http://schemas.microsoft.com/office/drawing/2014/main" id="{AED321D5-0252-5C46-8D1A-F82E36186CA2}"/>
              </a:ext>
            </a:extLst>
          </p:cNvPr>
          <p:cNvCxnSpPr>
            <a:cxnSpLocks/>
          </p:cNvCxnSpPr>
          <p:nvPr/>
        </p:nvCxnSpPr>
        <p:spPr>
          <a:xfrm flipH="1" flipV="1">
            <a:off x="8481527" y="2491273"/>
            <a:ext cx="644710" cy="678117"/>
          </a:xfrm>
          <a:prstGeom prst="straightConnector1">
            <a:avLst/>
          </a:prstGeom>
          <a:ln w="254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6" name="Graphic 75" descr="Diploma with solid fill">
            <a:extLst>
              <a:ext uri="{FF2B5EF4-FFF2-40B4-BE49-F238E27FC236}">
                <a16:creationId xmlns:a16="http://schemas.microsoft.com/office/drawing/2014/main" id="{66AD0FAC-05B8-784B-8ACE-2E9C5B49246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05863" y="2690199"/>
            <a:ext cx="338604" cy="338604"/>
          </a:xfrm>
          <a:prstGeom prst="rect">
            <a:avLst/>
          </a:prstGeom>
        </p:spPr>
      </p:pic>
    </p:spTree>
    <p:extLst>
      <p:ext uri="{BB962C8B-B14F-4D97-AF65-F5344CB8AC3E}">
        <p14:creationId xmlns:p14="http://schemas.microsoft.com/office/powerpoint/2010/main" val="2428426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52 -0.00046 L 0.00052 -0.00023 L -0.04011 -0.00139 C -0.04623 -0.00162 -0.05222 -0.00185 -0.05821 -0.00209 C -0.06224 -0.00232 -0.06628 -0.00278 -0.07045 -0.00301 L -0.10808 -0.00371 L -0.1362 -0.0044 L -0.24323 -0.00533 C -0.25717 -0.00602 -0.26797 -0.00671 -0.28217 -0.00695 C -0.28855 -0.00695 -0.2948 -0.00695 -0.30105 -0.00695 L -0.4043 -0.00602 " pathEditMode="relative" rAng="0" ptsTypes="AAAAAAAAAAA">
                                      <p:cBhvr>
                                        <p:cTn id="6" dur="2000" fill="hold"/>
                                        <p:tgtEl>
                                          <p:spTgt spid="76"/>
                                        </p:tgtEl>
                                        <p:attrNameLst>
                                          <p:attrName>ppt_x</p:attrName>
                                          <p:attrName>ppt_y</p:attrName>
                                        </p:attrNameLst>
                                      </p:cBhvr>
                                      <p:rCtr x="-20247" y="-324"/>
                                    </p:animMotion>
                                  </p:childTnLst>
                                </p:cTn>
                              </p:par>
                              <p:par>
                                <p:cTn id="7" presetID="10"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animEffect transition="in" filter="fade">
                                      <p:cBhvr>
                                        <p:cTn id="9" dur="500"/>
                                        <p:tgtEl>
                                          <p:spTgt spid="57"/>
                                        </p:tgtEl>
                                      </p:cBhvr>
                                    </p:animEffect>
                                  </p:childTnLst>
                                </p:cTn>
                              </p:par>
                            </p:childTnLst>
                          </p:cTn>
                        </p:par>
                        <p:par>
                          <p:cTn id="10" fill="hold">
                            <p:stCondLst>
                              <p:cond delay="2000"/>
                            </p:stCondLst>
                            <p:childTnLst>
                              <p:par>
                                <p:cTn id="11" presetID="10" presetClass="entr" presetSubtype="0" fill="hold" nodeType="afterEffect">
                                  <p:stCondLst>
                                    <p:cond delay="50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par>
                          <p:cTn id="14" fill="hold">
                            <p:stCondLst>
                              <p:cond delay="3000"/>
                            </p:stCondLst>
                            <p:childTnLst>
                              <p:par>
                                <p:cTn id="15" presetID="10" presetClass="entr" presetSubtype="0"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22" presetClass="entr" presetSubtype="8" fill="hold" nodeType="withEffect">
                                  <p:stCondLst>
                                    <p:cond delay="0"/>
                                  </p:stCondLst>
                                  <p:childTnLst>
                                    <p:set>
                                      <p:cBhvr>
                                        <p:cTn id="19" dur="1" fill="hold">
                                          <p:stCondLst>
                                            <p:cond delay="0"/>
                                          </p:stCondLst>
                                        </p:cTn>
                                        <p:tgtEl>
                                          <p:spTgt spid="79"/>
                                        </p:tgtEl>
                                        <p:attrNameLst>
                                          <p:attrName>style.visibility</p:attrName>
                                        </p:attrNameLst>
                                      </p:cBhvr>
                                      <p:to>
                                        <p:strVal val="visible"/>
                                      </p:to>
                                    </p:set>
                                    <p:animEffect transition="in" filter="wipe(left)">
                                      <p:cBhvr>
                                        <p:cTn id="20" dur="500"/>
                                        <p:tgtEl>
                                          <p:spTgt spid="79"/>
                                        </p:tgtEl>
                                      </p:cBhvr>
                                    </p:animEffect>
                                  </p:childTnLst>
                                </p:cTn>
                              </p:par>
                              <p:par>
                                <p:cTn id="21" presetID="0" presetClass="path" presetSubtype="0" accel="50000" decel="50000" fill="hold" nodeType="withEffect">
                                  <p:stCondLst>
                                    <p:cond delay="0"/>
                                  </p:stCondLst>
                                  <p:childTnLst>
                                    <p:animMotion origin="layout" path="M -0.4043 -0.00601 L -0.4043 -0.00601 C -0.40144 -0.00231 -0.3987 0.00232 -0.39558 0.00556 C -0.39388 0.00764 -0.39167 0.00834 -0.38972 0.00973 C -0.3806 0.01644 -0.38607 0.01389 -0.38021 0.01621 C -0.37552 0.022 -0.38008 0.0169 -0.37136 0.02315 C -0.37032 0.02385 -0.36953 0.025 -0.36849 0.0257 C -0.36589 0.02778 -0.36407 0.02825 -0.36185 0.03102 C -0.35964 0.03357 -0.35729 0.03635 -0.35521 0.03889 C -0.35378 0.04075 -0.35235 0.04306 -0.35078 0.04445 C -0.34909 0.04584 -0.3474 0.04676 -0.34558 0.04815 C -0.3444 0.04954 -0.34323 0.05093 -0.34193 0.05232 C -0.3405 0.05417 -0.33907 0.05625 -0.33763 0.05764 C -0.33399 0.06088 -0.33555 0.05973 -0.33242 0.06158 C -0.33151 0.06297 -0.33047 0.06436 -0.32943 0.06575 C -0.32865 0.06667 -0.32722 0.06829 -0.32722 0.06852 L 0.10416 0.07223 L 0.1888 0.37338 " pathEditMode="relative" rAng="0" ptsTypes="AAAAAAAAAAAAAAAAAA">
                                      <p:cBhvr>
                                        <p:cTn id="22" dur="3000" fill="hold"/>
                                        <p:tgtEl>
                                          <p:spTgt spid="76"/>
                                        </p:tgtEl>
                                        <p:attrNameLst>
                                          <p:attrName>ppt_x</p:attrName>
                                          <p:attrName>ppt_y</p:attrName>
                                        </p:attrNameLst>
                                      </p:cBhvr>
                                      <p:rCtr x="29648" y="18958"/>
                                    </p:animMotion>
                                  </p:childTnLst>
                                </p:cTn>
                              </p:par>
                            </p:childTnLst>
                          </p:cTn>
                        </p:par>
                        <p:par>
                          <p:cTn id="23" fill="hold">
                            <p:stCondLst>
                              <p:cond delay="6000"/>
                            </p:stCondLst>
                            <p:childTnLst>
                              <p:par>
                                <p:cTn id="24" presetID="0" presetClass="path" presetSubtype="0" accel="50000" decel="50000" fill="hold" nodeType="afterEffect">
                                  <p:stCondLst>
                                    <p:cond delay="0"/>
                                  </p:stCondLst>
                                  <p:childTnLst>
                                    <p:animMotion origin="layout" path="M 0.1888 0.37338 C 0.13606 0.44282 0.08346 0.5125 0.0375 0.50879 C -0.00834 0.50486 -0.0612 0.40416 -0.08672 0.35046 " pathEditMode="relative" rAng="0" ptsTypes="AAA">
                                      <p:cBhvr>
                                        <p:cTn id="25" dur="2000" fill="hold"/>
                                        <p:tgtEl>
                                          <p:spTgt spid="76"/>
                                        </p:tgtEl>
                                        <p:attrNameLst>
                                          <p:attrName>ppt_x</p:attrName>
                                          <p:attrName>ppt_y</p:attrName>
                                        </p:attrNameLst>
                                      </p:cBhvr>
                                      <p:rCtr x="-13776" y="5625"/>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par>
                          <p:cTn id="31" fill="hold">
                            <p:stCondLst>
                              <p:cond delay="500"/>
                            </p:stCondLst>
                            <p:childTnLst>
                              <p:par>
                                <p:cTn id="32" presetID="0" presetClass="path" presetSubtype="0" accel="50000" decel="50000" fill="hold" nodeType="afterEffect">
                                  <p:stCondLst>
                                    <p:cond delay="0"/>
                                  </p:stCondLst>
                                  <p:childTnLst>
                                    <p:animMotion origin="layout" path="M -0.08672 0.35046 L 0.03046 0.35231 " pathEditMode="relative" rAng="0" ptsTypes="AA">
                                      <p:cBhvr>
                                        <p:cTn id="33" dur="2000" fill="hold"/>
                                        <p:tgtEl>
                                          <p:spTgt spid="76"/>
                                        </p:tgtEl>
                                        <p:attrNameLst>
                                          <p:attrName>ppt_x</p:attrName>
                                          <p:attrName>ppt_y</p:attrName>
                                        </p:attrNameLst>
                                      </p:cBhvr>
                                      <p:rCtr x="5638" y="0"/>
                                    </p:animMotion>
                                  </p:childTnLst>
                                </p:cTn>
                              </p:par>
                              <p:par>
                                <p:cTn id="34" presetID="10" presetClass="exit" presetSubtype="0" fill="hold" grpId="1" nodeType="withEffect">
                                  <p:stCondLst>
                                    <p:cond delay="0"/>
                                  </p:stCondLst>
                                  <p:childTnLst>
                                    <p:animEffect transition="out" filter="fade">
                                      <p:cBhvr>
                                        <p:cTn id="35" dur="500"/>
                                        <p:tgtEl>
                                          <p:spTgt spid="57"/>
                                        </p:tgtEl>
                                      </p:cBhvr>
                                    </p:animEffect>
                                    <p:set>
                                      <p:cBhvr>
                                        <p:cTn id="36" dur="1" fill="hold">
                                          <p:stCondLst>
                                            <p:cond delay="499"/>
                                          </p:stCondLst>
                                        </p:cTn>
                                        <p:tgtEl>
                                          <p:spTgt spid="57"/>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50"/>
                                        </p:tgtEl>
                                      </p:cBhvr>
                                    </p:animEffect>
                                    <p:set>
                                      <p:cBhvr>
                                        <p:cTn id="39" dur="1" fill="hold">
                                          <p:stCondLst>
                                            <p:cond delay="499"/>
                                          </p:stCondLst>
                                        </p:cTn>
                                        <p:tgtEl>
                                          <p:spTgt spid="50"/>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42"/>
                                        </p:tgtEl>
                                      </p:cBhvr>
                                    </p:animEffect>
                                    <p:set>
                                      <p:cBhvr>
                                        <p:cTn id="42" dur="1" fill="hold">
                                          <p:stCondLst>
                                            <p:cond delay="499"/>
                                          </p:stCondLst>
                                        </p:cTn>
                                        <p:tgtEl>
                                          <p:spTgt spid="42"/>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44"/>
                                        </p:tgtEl>
                                      </p:cBhvr>
                                    </p:animEffect>
                                    <p:set>
                                      <p:cBhvr>
                                        <p:cTn id="45" dur="1" fill="hold">
                                          <p:stCondLst>
                                            <p:cond delay="499"/>
                                          </p:stCondLst>
                                        </p:cTn>
                                        <p:tgtEl>
                                          <p:spTgt spid="44"/>
                                        </p:tgtEl>
                                        <p:attrNameLst>
                                          <p:attrName>style.visibility</p:attrName>
                                        </p:attrNameLst>
                                      </p:cBhvr>
                                      <p:to>
                                        <p:strVal val="hidden"/>
                                      </p:to>
                                    </p:se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childTnLst>
                          </p:cTn>
                        </p:par>
                        <p:par>
                          <p:cTn id="50" fill="hold">
                            <p:stCondLst>
                              <p:cond delay="3000"/>
                            </p:stCondLst>
                            <p:childTnLst>
                              <p:par>
                                <p:cTn id="51" presetID="10" presetClass="entr" presetSubtype="0" fill="hold" nodeType="after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2"/>
                                        </p:tgtEl>
                                        <p:attrNameLst>
                                          <p:attrName>style.visibility</p:attrName>
                                        </p:attrNameLst>
                                      </p:cBhvr>
                                      <p:to>
                                        <p:strVal val="visible"/>
                                      </p:to>
                                    </p:set>
                                    <p:animEffect transition="in" filter="fade">
                                      <p:cBhvr>
                                        <p:cTn id="56" dur="500"/>
                                        <p:tgtEl>
                                          <p:spTgt spid="9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xit" presetSubtype="0" fill="hold" grpId="1" nodeType="withEffect">
                                  <p:stCondLst>
                                    <p:cond delay="0"/>
                                  </p:stCondLst>
                                  <p:childTnLst>
                                    <p:animEffect transition="out" filter="fade">
                                      <p:cBhvr>
                                        <p:cTn id="63" dur="500"/>
                                        <p:tgtEl>
                                          <p:spTgt spid="92"/>
                                        </p:tgtEl>
                                      </p:cBhvr>
                                    </p:animEffect>
                                    <p:set>
                                      <p:cBhvr>
                                        <p:cTn id="64" dur="1" fill="hold">
                                          <p:stCondLst>
                                            <p:cond delay="499"/>
                                          </p:stCondLst>
                                        </p:cTn>
                                        <p:tgtEl>
                                          <p:spTgt spid="92"/>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58"/>
                                        </p:tgtEl>
                                      </p:cBhvr>
                                    </p:animEffect>
                                    <p:set>
                                      <p:cBhvr>
                                        <p:cTn id="67" dur="1" fill="hold">
                                          <p:stCondLst>
                                            <p:cond delay="499"/>
                                          </p:stCondLst>
                                        </p:cTn>
                                        <p:tgtEl>
                                          <p:spTgt spid="58"/>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56"/>
                                        </p:tgtEl>
                                      </p:cBhvr>
                                    </p:animEffect>
                                    <p:set>
                                      <p:cBhvr>
                                        <p:cTn id="70" dur="1" fill="hold">
                                          <p:stCondLst>
                                            <p:cond delay="499"/>
                                          </p:stCondLst>
                                        </p:cTn>
                                        <p:tgtEl>
                                          <p:spTgt spid="56"/>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54"/>
                                        </p:tgtEl>
                                      </p:cBhvr>
                                    </p:animEffect>
                                    <p:set>
                                      <p:cBhvr>
                                        <p:cTn id="73" dur="1" fill="hold">
                                          <p:stCondLst>
                                            <p:cond delay="499"/>
                                          </p:stCondLst>
                                        </p:cTn>
                                        <p:tgtEl>
                                          <p:spTgt spid="54"/>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76"/>
                                        </p:tgtEl>
                                      </p:cBhvr>
                                    </p:animEffect>
                                    <p:set>
                                      <p:cBhvr>
                                        <p:cTn id="76" dur="1" fill="hold">
                                          <p:stCondLst>
                                            <p:cond delay="499"/>
                                          </p:stCondLst>
                                        </p:cTn>
                                        <p:tgtEl>
                                          <p:spTgt spid="76"/>
                                        </p:tgtEl>
                                        <p:attrNameLst>
                                          <p:attrName>style.visibility</p:attrName>
                                        </p:attrNameLst>
                                      </p:cBhvr>
                                      <p:to>
                                        <p:strVal val="hidden"/>
                                      </p:to>
                                    </p:se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64"/>
                                        </p:tgtEl>
                                        <p:attrNameLst>
                                          <p:attrName>style.visibility</p:attrName>
                                        </p:attrNameLst>
                                      </p:cBhvr>
                                      <p:to>
                                        <p:strVal val="visible"/>
                                      </p:to>
                                    </p:set>
                                    <p:animEffect transition="in" filter="fade">
                                      <p:cBhvr>
                                        <p:cTn id="80" dur="500"/>
                                        <p:tgtEl>
                                          <p:spTgt spid="64"/>
                                        </p:tgtEl>
                                      </p:cBhvr>
                                    </p:animEffect>
                                  </p:childTnLst>
                                </p:cTn>
                              </p:par>
                            </p:childTnLst>
                          </p:cTn>
                        </p:par>
                        <p:par>
                          <p:cTn id="81" fill="hold">
                            <p:stCondLst>
                              <p:cond delay="1000"/>
                            </p:stCondLst>
                            <p:childTnLst>
                              <p:par>
                                <p:cTn id="82" presetID="10" presetClass="entr" presetSubtype="0" fill="hold" nodeType="afterEffect">
                                  <p:stCondLst>
                                    <p:cond delay="0"/>
                                  </p:stCondLst>
                                  <p:childTnLst>
                                    <p:set>
                                      <p:cBhvr>
                                        <p:cTn id="83" dur="1" fill="hold">
                                          <p:stCondLst>
                                            <p:cond delay="0"/>
                                          </p:stCondLst>
                                        </p:cTn>
                                        <p:tgtEl>
                                          <p:spTgt spid="66"/>
                                        </p:tgtEl>
                                        <p:attrNameLst>
                                          <p:attrName>style.visibility</p:attrName>
                                        </p:attrNameLst>
                                      </p:cBhvr>
                                      <p:to>
                                        <p:strVal val="visible"/>
                                      </p:to>
                                    </p:set>
                                    <p:animEffect transition="in" filter="fade">
                                      <p:cBhvr>
                                        <p:cTn id="84" dur="500"/>
                                        <p:tgtEl>
                                          <p:spTgt spid="6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7"/>
                                        </p:tgtEl>
                                        <p:attrNameLst>
                                          <p:attrName>style.visibility</p:attrName>
                                        </p:attrNameLst>
                                      </p:cBhvr>
                                      <p:to>
                                        <p:strVal val="visible"/>
                                      </p:to>
                                    </p:set>
                                    <p:animEffect transition="in" filter="fade">
                                      <p:cBhvr>
                                        <p:cTn id="90" dur="500"/>
                                        <p:tgtEl>
                                          <p:spTgt spid="67"/>
                                        </p:tgtEl>
                                      </p:cBhvr>
                                    </p:animEffect>
                                  </p:childTnLst>
                                </p:cTn>
                              </p:par>
                              <p:par>
                                <p:cTn id="91" presetID="10" presetClass="entr" presetSubtype="0" fill="hold" nodeType="with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500"/>
                                        <p:tgtEl>
                                          <p:spTgt spid="46"/>
                                        </p:tgtEl>
                                      </p:cBhvr>
                                    </p:animEffect>
                                  </p:childTnLst>
                                </p:cTn>
                              </p:par>
                            </p:childTnLst>
                          </p:cTn>
                        </p:par>
                        <p:par>
                          <p:cTn id="94" fill="hold">
                            <p:stCondLst>
                              <p:cond delay="1500"/>
                            </p:stCondLst>
                            <p:childTnLst>
                              <p:par>
                                <p:cTn id="95" presetID="10" presetClass="entr" presetSubtype="0" fill="hold" nodeType="afterEffect">
                                  <p:stCondLst>
                                    <p:cond delay="0"/>
                                  </p:stCondLst>
                                  <p:childTnLst>
                                    <p:set>
                                      <p:cBhvr>
                                        <p:cTn id="96" dur="1" fill="hold">
                                          <p:stCondLst>
                                            <p:cond delay="0"/>
                                          </p:stCondLst>
                                        </p:cTn>
                                        <p:tgtEl>
                                          <p:spTgt spid="91"/>
                                        </p:tgtEl>
                                        <p:attrNameLst>
                                          <p:attrName>style.visibility</p:attrName>
                                        </p:attrNameLst>
                                      </p:cBhvr>
                                      <p:to>
                                        <p:strVal val="visible"/>
                                      </p:to>
                                    </p:set>
                                    <p:animEffect transition="in" filter="fade">
                                      <p:cBhvr>
                                        <p:cTn id="9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2" grpId="1"/>
      <p:bldP spid="39" grpId="0"/>
      <p:bldP spid="67" grpId="0" animBg="1"/>
      <p:bldP spid="57" grpId="0" animBg="1"/>
      <p:bldP spid="57" grpId="1" animBg="1"/>
      <p:bldP spid="9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descr="Cloud with solid fill">
            <a:extLst>
              <a:ext uri="{FF2B5EF4-FFF2-40B4-BE49-F238E27FC236}">
                <a16:creationId xmlns:a16="http://schemas.microsoft.com/office/drawing/2014/main" id="{C712B4BE-8D2E-8F4E-9D6E-CEA0BD7417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5441" y="-337072"/>
            <a:ext cx="5453317" cy="5453317"/>
          </a:xfrm>
          <a:prstGeom prst="rect">
            <a:avLst/>
          </a:prstGeom>
        </p:spPr>
      </p:pic>
      <p:sp>
        <p:nvSpPr>
          <p:cNvPr id="61" name="TextBox 60">
            <a:extLst>
              <a:ext uri="{FF2B5EF4-FFF2-40B4-BE49-F238E27FC236}">
                <a16:creationId xmlns:a16="http://schemas.microsoft.com/office/drawing/2014/main" id="{D0E5F071-9DF5-6C47-9C82-DD6B07FC72CE}"/>
              </a:ext>
            </a:extLst>
          </p:cNvPr>
          <p:cNvSpPr txBox="1"/>
          <p:nvPr/>
        </p:nvSpPr>
        <p:spPr>
          <a:xfrm>
            <a:off x="3957262" y="2219066"/>
            <a:ext cx="1553947" cy="1089660"/>
          </a:xfrm>
          <a:prstGeom prst="roundRect">
            <a:avLst/>
          </a:prstGeom>
          <a:solidFill>
            <a:schemeClr val="bg1"/>
          </a:solidFill>
        </p:spPr>
        <p:txBody>
          <a:bodyPr wrap="square" lIns="0" tIns="0" rIns="0" bIns="0" rtlCol="0">
            <a:spAutoFit/>
          </a:bodyPr>
          <a:lstStyle/>
          <a:p>
            <a:pPr algn="l"/>
            <a:r>
              <a:rPr lang="en-US" sz="1600" b="1">
                <a:solidFill>
                  <a:srgbClr val="8661C5"/>
                </a:solidFill>
              </a:rPr>
              <a:t>SSH Tunnel Established, user signed in with AAD account</a:t>
            </a:r>
          </a:p>
        </p:txBody>
      </p:sp>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Azure AD Login via SSH for VMs outside Azure</a:t>
            </a:r>
          </a:p>
        </p:txBody>
      </p:sp>
      <p:grpSp>
        <p:nvGrpSpPr>
          <p:cNvPr id="8" name="Group 7">
            <a:extLst>
              <a:ext uri="{FF2B5EF4-FFF2-40B4-BE49-F238E27FC236}">
                <a16:creationId xmlns:a16="http://schemas.microsoft.com/office/drawing/2014/main" id="{CBAEEEC3-27CE-104E-A00E-BF06F3F40CC1}"/>
              </a:ext>
            </a:extLst>
          </p:cNvPr>
          <p:cNvGrpSpPr/>
          <p:nvPr/>
        </p:nvGrpSpPr>
        <p:grpSpPr>
          <a:xfrm>
            <a:off x="5918749" y="1997474"/>
            <a:ext cx="2087894" cy="1318123"/>
            <a:chOff x="5644495" y="2714973"/>
            <a:chExt cx="2087894" cy="1318123"/>
          </a:xfrm>
        </p:grpSpPr>
        <p:pic>
          <p:nvPicPr>
            <p:cNvPr id="4" name="Picture 3" descr="A picture containing shape&#10;&#10;Description automatically generated">
              <a:extLst>
                <a:ext uri="{FF2B5EF4-FFF2-40B4-BE49-F238E27FC236}">
                  <a16:creationId xmlns:a16="http://schemas.microsoft.com/office/drawing/2014/main" id="{CE01D07B-694B-5A41-BDD5-B13A111114EE}"/>
                </a:ext>
              </a:extLst>
            </p:cNvPr>
            <p:cNvPicPr>
              <a:picLocks noChangeAspect="1"/>
            </p:cNvPicPr>
            <p:nvPr/>
          </p:nvPicPr>
          <p:blipFill>
            <a:blip r:embed="rId5"/>
            <a:stretch>
              <a:fillRect/>
            </a:stretch>
          </p:blipFill>
          <p:spPr>
            <a:xfrm>
              <a:off x="5644495" y="3044231"/>
              <a:ext cx="1885548" cy="988865"/>
            </a:xfrm>
            <a:prstGeom prst="rect">
              <a:avLst/>
            </a:prstGeom>
          </p:spPr>
        </p:pic>
        <p:sp>
          <p:nvSpPr>
            <p:cNvPr id="7" name="TextBox 6">
              <a:extLst>
                <a:ext uri="{FF2B5EF4-FFF2-40B4-BE49-F238E27FC236}">
                  <a16:creationId xmlns:a16="http://schemas.microsoft.com/office/drawing/2014/main" id="{7D36A3FC-00D7-F04F-AF3C-B230922EA0F9}"/>
                </a:ext>
              </a:extLst>
            </p:cNvPr>
            <p:cNvSpPr txBox="1"/>
            <p:nvPr/>
          </p:nvSpPr>
          <p:spPr>
            <a:xfrm>
              <a:off x="6153809" y="2714973"/>
              <a:ext cx="1578580" cy="369332"/>
            </a:xfrm>
            <a:prstGeom prst="rect">
              <a:avLst/>
            </a:prstGeom>
            <a:noFill/>
          </p:spPr>
          <p:txBody>
            <a:bodyPr wrap="square" lIns="0" tIns="0" rIns="0" bIns="0" rtlCol="0">
              <a:spAutoFit/>
            </a:bodyPr>
            <a:lstStyle/>
            <a:p>
              <a:pPr algn="ctr"/>
              <a:r>
                <a:rPr lang="en-US" sz="1200"/>
                <a:t>Azure AD and Conditional Access</a:t>
              </a:r>
            </a:p>
          </p:txBody>
        </p:sp>
      </p:grpSp>
      <p:grpSp>
        <p:nvGrpSpPr>
          <p:cNvPr id="17" name="Group 16">
            <a:extLst>
              <a:ext uri="{FF2B5EF4-FFF2-40B4-BE49-F238E27FC236}">
                <a16:creationId xmlns:a16="http://schemas.microsoft.com/office/drawing/2014/main" id="{A08558A8-A43A-AC49-A972-DEA4BE86B29F}"/>
              </a:ext>
            </a:extLst>
          </p:cNvPr>
          <p:cNvGrpSpPr/>
          <p:nvPr/>
        </p:nvGrpSpPr>
        <p:grpSpPr>
          <a:xfrm>
            <a:off x="170634" y="1355272"/>
            <a:ext cx="4836264" cy="3618172"/>
            <a:chOff x="1156952" y="2441825"/>
            <a:chExt cx="4012035" cy="3221865"/>
          </a:xfrm>
        </p:grpSpPr>
        <p:pic>
          <p:nvPicPr>
            <p:cNvPr id="13" name="Graphic 12" descr="Monitor with solid fill">
              <a:extLst>
                <a:ext uri="{FF2B5EF4-FFF2-40B4-BE49-F238E27FC236}">
                  <a16:creationId xmlns:a16="http://schemas.microsoft.com/office/drawing/2014/main" id="{39E2B227-31DF-6847-8935-FCA1B61F67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6952" y="2441825"/>
              <a:ext cx="3221865" cy="3221865"/>
            </a:xfrm>
            <a:prstGeom prst="rect">
              <a:avLst/>
            </a:prstGeom>
          </p:spPr>
        </p:pic>
        <p:sp>
          <p:nvSpPr>
            <p:cNvPr id="16" name="TextBox 15">
              <a:extLst>
                <a:ext uri="{FF2B5EF4-FFF2-40B4-BE49-F238E27FC236}">
                  <a16:creationId xmlns:a16="http://schemas.microsoft.com/office/drawing/2014/main" id="{1D307434-D9D2-1A49-870D-5C994D0B966C}"/>
                </a:ext>
              </a:extLst>
            </p:cNvPr>
            <p:cNvSpPr txBox="1"/>
            <p:nvPr/>
          </p:nvSpPr>
          <p:spPr>
            <a:xfrm>
              <a:off x="1369719" y="2564270"/>
              <a:ext cx="3799268" cy="307777"/>
            </a:xfrm>
            <a:prstGeom prst="rect">
              <a:avLst/>
            </a:prstGeom>
            <a:noFill/>
          </p:spPr>
          <p:txBody>
            <a:bodyPr wrap="square" lIns="0" tIns="0" rIns="0" bIns="0" rtlCol="0">
              <a:spAutoFit/>
            </a:bodyPr>
            <a:lstStyle/>
            <a:p>
              <a:pPr algn="l"/>
              <a:r>
                <a:rPr lang="en-US" sz="2000"/>
                <a:t>Client (Windows, macOS, Linux)</a:t>
              </a:r>
            </a:p>
          </p:txBody>
        </p:sp>
      </p:grpSp>
      <p:sp>
        <p:nvSpPr>
          <p:cNvPr id="11" name="Rounded Rectangle 10">
            <a:extLst>
              <a:ext uri="{FF2B5EF4-FFF2-40B4-BE49-F238E27FC236}">
                <a16:creationId xmlns:a16="http://schemas.microsoft.com/office/drawing/2014/main" id="{829D5800-44A8-3C4D-9219-C5E66E60AA61}"/>
              </a:ext>
            </a:extLst>
          </p:cNvPr>
          <p:cNvSpPr/>
          <p:nvPr/>
        </p:nvSpPr>
        <p:spPr bwMode="auto">
          <a:xfrm>
            <a:off x="813405" y="2256313"/>
            <a:ext cx="1176219" cy="589684"/>
          </a:xfrm>
          <a:prstGeom prst="roundRect">
            <a:avLst/>
          </a:prstGeom>
          <a:gradFill>
            <a:gsLst>
              <a:gs pos="0">
                <a:schemeClr val="accent4">
                  <a:lumMod val="0"/>
                  <a:lumOff val="100000"/>
                </a:schemeClr>
              </a:gs>
              <a:gs pos="0">
                <a:srgbClr val="008F00"/>
              </a:gs>
              <a:gs pos="100000">
                <a:srgbClr val="00B050"/>
              </a:gs>
            </a:gsLst>
            <a:path path="circle">
              <a:fillToRect l="100000" b="100000"/>
            </a:path>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Azure CLI w/ SSH Extension</a:t>
            </a:r>
          </a:p>
        </p:txBody>
      </p:sp>
      <p:sp>
        <p:nvSpPr>
          <p:cNvPr id="12" name="Rounded Rectangle 11">
            <a:extLst>
              <a:ext uri="{FF2B5EF4-FFF2-40B4-BE49-F238E27FC236}">
                <a16:creationId xmlns:a16="http://schemas.microsoft.com/office/drawing/2014/main" id="{9C75464F-5655-EF41-B70F-BAFAEEE3A4DA}"/>
              </a:ext>
            </a:extLst>
          </p:cNvPr>
          <p:cNvSpPr/>
          <p:nvPr/>
        </p:nvSpPr>
        <p:spPr bwMode="auto">
          <a:xfrm>
            <a:off x="2208167" y="2261464"/>
            <a:ext cx="1176219" cy="589684"/>
          </a:xfrm>
          <a:prstGeom prst="roundRect">
            <a:avLst/>
          </a:prstGeom>
          <a:gradFill>
            <a:gsLst>
              <a:gs pos="0">
                <a:schemeClr val="accent4">
                  <a:lumMod val="0"/>
                  <a:lumOff val="100000"/>
                </a:schemeClr>
              </a:gs>
              <a:gs pos="0">
                <a:srgbClr val="008F00"/>
              </a:gs>
              <a:gs pos="100000">
                <a:srgbClr val="00B050"/>
              </a:gs>
            </a:gsLst>
            <a:path path="circle">
              <a:fillToRect l="100000" b="100000"/>
            </a:path>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MSAL</a:t>
            </a:r>
          </a:p>
        </p:txBody>
      </p:sp>
      <p:sp>
        <p:nvSpPr>
          <p:cNvPr id="14" name="Rounded Rectangle 13">
            <a:extLst>
              <a:ext uri="{FF2B5EF4-FFF2-40B4-BE49-F238E27FC236}">
                <a16:creationId xmlns:a16="http://schemas.microsoft.com/office/drawing/2014/main" id="{762B46E7-4F4B-9A47-B10C-362453CC3842}"/>
              </a:ext>
            </a:extLst>
          </p:cNvPr>
          <p:cNvSpPr/>
          <p:nvPr/>
        </p:nvSpPr>
        <p:spPr bwMode="auto">
          <a:xfrm>
            <a:off x="1495195" y="2997447"/>
            <a:ext cx="1176219" cy="589684"/>
          </a:xfrm>
          <a:prstGeom prst="roundRect">
            <a:avLst/>
          </a:prstGeom>
          <a:gradFill>
            <a:gsLst>
              <a:gs pos="0">
                <a:srgbClr val="8661C5"/>
              </a:gs>
              <a:gs pos="12000">
                <a:srgbClr val="8661C5"/>
              </a:gs>
              <a:gs pos="100000">
                <a:srgbClr val="3B2E58"/>
              </a:gs>
            </a:gsLst>
            <a:lin ang="13500000" scaled="1"/>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Client</a:t>
            </a:r>
          </a:p>
        </p:txBody>
      </p:sp>
      <p:grpSp>
        <p:nvGrpSpPr>
          <p:cNvPr id="30" name="Group 29">
            <a:extLst>
              <a:ext uri="{FF2B5EF4-FFF2-40B4-BE49-F238E27FC236}">
                <a16:creationId xmlns:a16="http://schemas.microsoft.com/office/drawing/2014/main" id="{2696DE6C-943B-2246-9E8B-7210BD5AA05A}"/>
              </a:ext>
            </a:extLst>
          </p:cNvPr>
          <p:cNvGrpSpPr/>
          <p:nvPr/>
        </p:nvGrpSpPr>
        <p:grpSpPr>
          <a:xfrm>
            <a:off x="4939677" y="4330430"/>
            <a:ext cx="5072425" cy="2209265"/>
            <a:chOff x="4363959" y="4412551"/>
            <a:chExt cx="4854497" cy="1926188"/>
          </a:xfrm>
        </p:grpSpPr>
        <p:sp>
          <p:nvSpPr>
            <p:cNvPr id="24" name="Rounded Rectangle 23">
              <a:extLst>
                <a:ext uri="{FF2B5EF4-FFF2-40B4-BE49-F238E27FC236}">
                  <a16:creationId xmlns:a16="http://schemas.microsoft.com/office/drawing/2014/main" id="{45C3CD89-8D99-D840-B49A-E0FA092445D9}"/>
                </a:ext>
              </a:extLst>
            </p:cNvPr>
            <p:cNvSpPr/>
            <p:nvPr/>
          </p:nvSpPr>
          <p:spPr bwMode="auto">
            <a:xfrm>
              <a:off x="4363959" y="44125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B4F2C9A3-2430-174B-BFC5-A4FD2FB7D0FD}"/>
                </a:ext>
              </a:extLst>
            </p:cNvPr>
            <p:cNvSpPr/>
            <p:nvPr/>
          </p:nvSpPr>
          <p:spPr bwMode="auto">
            <a:xfrm>
              <a:off x="4516359" y="45649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ounded Rectangle 27">
              <a:extLst>
                <a:ext uri="{FF2B5EF4-FFF2-40B4-BE49-F238E27FC236}">
                  <a16:creationId xmlns:a16="http://schemas.microsoft.com/office/drawing/2014/main" id="{7844D610-A0ED-504F-99D3-2C60A78DF165}"/>
                </a:ext>
              </a:extLst>
            </p:cNvPr>
            <p:cNvSpPr/>
            <p:nvPr/>
          </p:nvSpPr>
          <p:spPr bwMode="auto">
            <a:xfrm>
              <a:off x="4668759" y="4717351"/>
              <a:ext cx="4549697" cy="1621388"/>
            </a:xfrm>
            <a:prstGeom prst="roundRect">
              <a:avLst/>
            </a:prstGeom>
            <a:gradFill>
              <a:gsLst>
                <a:gs pos="10000">
                  <a:schemeClr val="accent4">
                    <a:lumMod val="60000"/>
                    <a:lumOff val="40000"/>
                  </a:schemeClr>
                </a:gs>
                <a:gs pos="100000">
                  <a:srgbClr val="FF0000"/>
                </a:gs>
              </a:gsLst>
              <a:lin ang="13500000" scaled="1"/>
            </a:gra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9" name="TextBox 28">
              <a:extLst>
                <a:ext uri="{FF2B5EF4-FFF2-40B4-BE49-F238E27FC236}">
                  <a16:creationId xmlns:a16="http://schemas.microsoft.com/office/drawing/2014/main" id="{242392F5-D4BB-9248-BB50-AEC9EB7C878A}"/>
                </a:ext>
              </a:extLst>
            </p:cNvPr>
            <p:cNvSpPr txBox="1"/>
            <p:nvPr/>
          </p:nvSpPr>
          <p:spPr>
            <a:xfrm>
              <a:off x="4828127" y="5941896"/>
              <a:ext cx="1398615" cy="268341"/>
            </a:xfrm>
            <a:prstGeom prst="rect">
              <a:avLst/>
            </a:prstGeom>
            <a:noFill/>
          </p:spPr>
          <p:txBody>
            <a:bodyPr wrap="square" lIns="0" tIns="0" rIns="0" bIns="0" rtlCol="0">
              <a:spAutoFit/>
            </a:bodyPr>
            <a:lstStyle/>
            <a:p>
              <a:pPr algn="l"/>
              <a:r>
                <a:rPr lang="en-US" sz="2000">
                  <a:solidFill>
                    <a:schemeClr val="bg1"/>
                  </a:solidFill>
                </a:rPr>
                <a:t>Linux Server</a:t>
              </a:r>
            </a:p>
          </p:txBody>
        </p:sp>
      </p:grpSp>
      <p:sp>
        <p:nvSpPr>
          <p:cNvPr id="32" name="Rounded Rectangle 31">
            <a:extLst>
              <a:ext uri="{FF2B5EF4-FFF2-40B4-BE49-F238E27FC236}">
                <a16:creationId xmlns:a16="http://schemas.microsoft.com/office/drawing/2014/main" id="{C0C69D2A-FEDA-7547-B0D1-9D65D65740A3}"/>
              </a:ext>
            </a:extLst>
          </p:cNvPr>
          <p:cNvSpPr/>
          <p:nvPr/>
        </p:nvSpPr>
        <p:spPr bwMode="auto">
          <a:xfrm>
            <a:off x="5477820" y="4795113"/>
            <a:ext cx="1176219" cy="589684"/>
          </a:xfrm>
          <a:prstGeom prst="roundRect">
            <a:avLst/>
          </a:prstGeom>
          <a:gradFill>
            <a:gsLst>
              <a:gs pos="0">
                <a:srgbClr val="8661C5"/>
              </a:gs>
              <a:gs pos="12000">
                <a:srgbClr val="8661C5"/>
              </a:gs>
              <a:gs pos="100000">
                <a:srgbClr val="3B2E58"/>
              </a:gs>
            </a:gsLst>
            <a:lin ang="13500000" scaled="1"/>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OpenSSH Server</a:t>
            </a:r>
          </a:p>
        </p:txBody>
      </p:sp>
      <p:grpSp>
        <p:nvGrpSpPr>
          <p:cNvPr id="22" name="Group 21">
            <a:extLst>
              <a:ext uri="{FF2B5EF4-FFF2-40B4-BE49-F238E27FC236}">
                <a16:creationId xmlns:a16="http://schemas.microsoft.com/office/drawing/2014/main" id="{05ED9E8C-F241-0546-AFB3-F35B9FA4148A}"/>
              </a:ext>
            </a:extLst>
          </p:cNvPr>
          <p:cNvGrpSpPr/>
          <p:nvPr/>
        </p:nvGrpSpPr>
        <p:grpSpPr>
          <a:xfrm>
            <a:off x="4757424" y="4188796"/>
            <a:ext cx="7160169" cy="2524520"/>
            <a:chOff x="4181707" y="4270916"/>
            <a:chExt cx="8277263" cy="2394816"/>
          </a:xfrm>
        </p:grpSpPr>
        <p:sp>
          <p:nvSpPr>
            <p:cNvPr id="20" name="Rounded Rectangle 19">
              <a:extLst>
                <a:ext uri="{FF2B5EF4-FFF2-40B4-BE49-F238E27FC236}">
                  <a16:creationId xmlns:a16="http://schemas.microsoft.com/office/drawing/2014/main" id="{2B71C69D-92BC-3E4C-A404-C69714F6FE38}"/>
                </a:ext>
              </a:extLst>
            </p:cNvPr>
            <p:cNvSpPr/>
            <p:nvPr/>
          </p:nvSpPr>
          <p:spPr bwMode="auto">
            <a:xfrm>
              <a:off x="4181707" y="4270916"/>
              <a:ext cx="8277263" cy="2394816"/>
            </a:xfrm>
            <a:prstGeom prst="roundRect">
              <a:avLst/>
            </a:prstGeom>
            <a:noFill/>
            <a:ln w="88900">
              <a:solidFill>
                <a:schemeClr val="accent6">
                  <a:lumMod val="60000"/>
                  <a:lumOff val="40000"/>
                  <a:alpha val="60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a:solidFill>
                    <a:schemeClr val="tx1"/>
                  </a:solidFill>
                </a:ln>
                <a:solidFill>
                  <a:schemeClr val="tx1"/>
                </a:solidFill>
                <a:ea typeface="Segoe UI" pitchFamily="34" charset="0"/>
                <a:cs typeface="Segoe UI" pitchFamily="34" charset="0"/>
              </a:endParaRPr>
            </a:p>
          </p:txBody>
        </p:sp>
        <p:sp>
          <p:nvSpPr>
            <p:cNvPr id="21" name="TextBox 20">
              <a:extLst>
                <a:ext uri="{FF2B5EF4-FFF2-40B4-BE49-F238E27FC236}">
                  <a16:creationId xmlns:a16="http://schemas.microsoft.com/office/drawing/2014/main" id="{CBCA38BE-6379-884B-8883-0E2753106DF0}"/>
                </a:ext>
              </a:extLst>
            </p:cNvPr>
            <p:cNvSpPr txBox="1"/>
            <p:nvPr/>
          </p:nvSpPr>
          <p:spPr>
            <a:xfrm>
              <a:off x="10440278" y="5010414"/>
              <a:ext cx="1795346" cy="1051070"/>
            </a:xfrm>
            <a:prstGeom prst="rect">
              <a:avLst/>
            </a:prstGeom>
            <a:noFill/>
          </p:spPr>
          <p:txBody>
            <a:bodyPr wrap="square" lIns="0" tIns="0" rIns="0" bIns="0" rtlCol="0">
              <a:spAutoFit/>
            </a:bodyPr>
            <a:lstStyle/>
            <a:p>
              <a:pPr algn="l"/>
              <a:r>
                <a:rPr lang="en-US" sz="1800"/>
                <a:t>On-Prem / AWS / GCP / Other Datacenter</a:t>
              </a:r>
            </a:p>
          </p:txBody>
        </p:sp>
      </p:grpSp>
      <p:sp>
        <p:nvSpPr>
          <p:cNvPr id="82" name="Rounded Rectangle 81">
            <a:extLst>
              <a:ext uri="{FF2B5EF4-FFF2-40B4-BE49-F238E27FC236}">
                <a16:creationId xmlns:a16="http://schemas.microsoft.com/office/drawing/2014/main" id="{5D872D37-C4CB-8E42-9202-DC1AAEAF83A0}"/>
              </a:ext>
            </a:extLst>
          </p:cNvPr>
          <p:cNvSpPr/>
          <p:nvPr/>
        </p:nvSpPr>
        <p:spPr bwMode="auto">
          <a:xfrm>
            <a:off x="115747" y="4635231"/>
            <a:ext cx="3125164" cy="2078085"/>
          </a:xfrm>
          <a:prstGeom prst="roundRect">
            <a:avLst/>
          </a:prstGeom>
          <a:noFill/>
          <a:ln w="222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Color Coding</a:t>
            </a:r>
          </a:p>
        </p:txBody>
      </p:sp>
      <p:sp>
        <p:nvSpPr>
          <p:cNvPr id="83" name="Rounded Rectangle 82">
            <a:extLst>
              <a:ext uri="{FF2B5EF4-FFF2-40B4-BE49-F238E27FC236}">
                <a16:creationId xmlns:a16="http://schemas.microsoft.com/office/drawing/2014/main" id="{990771DF-B46D-DF48-A68A-28E3DBC83224}"/>
              </a:ext>
            </a:extLst>
          </p:cNvPr>
          <p:cNvSpPr/>
          <p:nvPr/>
        </p:nvSpPr>
        <p:spPr bwMode="auto">
          <a:xfrm>
            <a:off x="283724" y="5275634"/>
            <a:ext cx="2807844" cy="374498"/>
          </a:xfrm>
          <a:prstGeom prst="roundRect">
            <a:avLst/>
          </a:prstGeom>
          <a:gradFill>
            <a:gsLst>
              <a:gs pos="0">
                <a:schemeClr val="accent4">
                  <a:lumMod val="0"/>
                  <a:lumOff val="100000"/>
                </a:schemeClr>
              </a:gs>
              <a:gs pos="0">
                <a:srgbClr val="008F00"/>
              </a:gs>
              <a:gs pos="100000">
                <a:srgbClr val="00B050"/>
              </a:gs>
            </a:gsLst>
            <a:path path="circle">
              <a:fillToRect l="100000" b="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Microsoft Component Built for AAD Login Feature</a:t>
            </a:r>
          </a:p>
        </p:txBody>
      </p:sp>
      <p:sp>
        <p:nvSpPr>
          <p:cNvPr id="85" name="Rounded Rectangle 84">
            <a:extLst>
              <a:ext uri="{FF2B5EF4-FFF2-40B4-BE49-F238E27FC236}">
                <a16:creationId xmlns:a16="http://schemas.microsoft.com/office/drawing/2014/main" id="{904CC7E0-7049-A645-8ABC-7DDCB6538829}"/>
              </a:ext>
            </a:extLst>
          </p:cNvPr>
          <p:cNvSpPr/>
          <p:nvPr/>
        </p:nvSpPr>
        <p:spPr bwMode="auto">
          <a:xfrm>
            <a:off x="274407" y="5742637"/>
            <a:ext cx="2807844" cy="369390"/>
          </a:xfrm>
          <a:prstGeom prst="roundRect">
            <a:avLst/>
          </a:prstGeom>
          <a:gradFill>
            <a:gsLst>
              <a:gs pos="0">
                <a:srgbClr val="8661C5"/>
              </a:gs>
              <a:gs pos="12000">
                <a:srgbClr val="8661C5"/>
              </a:gs>
              <a:gs pos="100000">
                <a:srgbClr val="3B2E58"/>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FFFFFF"/>
                </a:solidFill>
                <a:ea typeface="Segoe UI" pitchFamily="34" charset="0"/>
                <a:cs typeface="Segoe UI" pitchFamily="34" charset="0"/>
              </a:rPr>
              <a:t>Standard OS Component</a:t>
            </a:r>
          </a:p>
        </p:txBody>
      </p:sp>
      <p:sp>
        <p:nvSpPr>
          <p:cNvPr id="86" name="TextBox 85">
            <a:extLst>
              <a:ext uri="{FF2B5EF4-FFF2-40B4-BE49-F238E27FC236}">
                <a16:creationId xmlns:a16="http://schemas.microsoft.com/office/drawing/2014/main" id="{BE0CFC94-2A91-9247-B98E-DE08C84A2D26}"/>
              </a:ext>
            </a:extLst>
          </p:cNvPr>
          <p:cNvSpPr txBox="1"/>
          <p:nvPr/>
        </p:nvSpPr>
        <p:spPr>
          <a:xfrm>
            <a:off x="2476982" y="6539696"/>
            <a:ext cx="65" cy="307777"/>
          </a:xfrm>
          <a:prstGeom prst="rect">
            <a:avLst/>
          </a:prstGeom>
          <a:noFill/>
        </p:spPr>
        <p:txBody>
          <a:bodyPr wrap="none" lIns="0" tIns="0" rIns="0" bIns="0" rtlCol="0">
            <a:spAutoFit/>
          </a:bodyPr>
          <a:lstStyle/>
          <a:p>
            <a:pPr algn="l"/>
            <a:endParaRPr lang="en-US" sz="2000" err="1"/>
          </a:p>
        </p:txBody>
      </p:sp>
      <p:sp>
        <p:nvSpPr>
          <p:cNvPr id="88" name="Rounded Rectangle 87">
            <a:extLst>
              <a:ext uri="{FF2B5EF4-FFF2-40B4-BE49-F238E27FC236}">
                <a16:creationId xmlns:a16="http://schemas.microsoft.com/office/drawing/2014/main" id="{C7E5490D-0319-994A-A107-77106C04A93D}"/>
              </a:ext>
            </a:extLst>
          </p:cNvPr>
          <p:cNvSpPr/>
          <p:nvPr/>
        </p:nvSpPr>
        <p:spPr bwMode="auto">
          <a:xfrm>
            <a:off x="274407" y="6205484"/>
            <a:ext cx="2807843" cy="369390"/>
          </a:xfrm>
          <a:prstGeom prst="roundRect">
            <a:avLst/>
          </a:prstGeom>
          <a:solidFill>
            <a:srgbClr val="FF93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a:solidFill>
                  <a:srgbClr val="000000"/>
                </a:solidFill>
                <a:ea typeface="Segoe UI" pitchFamily="34" charset="0"/>
                <a:cs typeface="Segoe UI" pitchFamily="34" charset="0"/>
              </a:rPr>
              <a:t>Azure Management Services</a:t>
            </a:r>
          </a:p>
        </p:txBody>
      </p:sp>
      <p:sp>
        <p:nvSpPr>
          <p:cNvPr id="57" name="Rounded Rectangle 56">
            <a:extLst>
              <a:ext uri="{FF2B5EF4-FFF2-40B4-BE49-F238E27FC236}">
                <a16:creationId xmlns:a16="http://schemas.microsoft.com/office/drawing/2014/main" id="{9F236000-4517-3A4E-882A-37A832DEF776}"/>
              </a:ext>
            </a:extLst>
          </p:cNvPr>
          <p:cNvSpPr/>
          <p:nvPr/>
        </p:nvSpPr>
        <p:spPr bwMode="auto">
          <a:xfrm>
            <a:off x="8278816" y="5344002"/>
            <a:ext cx="1472888" cy="743110"/>
          </a:xfrm>
          <a:prstGeom prst="roundRect">
            <a:avLst/>
          </a:prstGeom>
          <a:solidFill>
            <a:srgbClr val="FF93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000000"/>
                </a:solidFill>
                <a:ea typeface="Segoe UI" pitchFamily="34" charset="0"/>
                <a:cs typeface="Segoe UI" pitchFamily="34" charset="0"/>
              </a:rPr>
              <a:t>Azure Arc Agent</a:t>
            </a:r>
          </a:p>
        </p:txBody>
      </p:sp>
      <p:cxnSp>
        <p:nvCxnSpPr>
          <p:cNvPr id="52" name="Straight Arrow Connector 51">
            <a:extLst>
              <a:ext uri="{FF2B5EF4-FFF2-40B4-BE49-F238E27FC236}">
                <a16:creationId xmlns:a16="http://schemas.microsoft.com/office/drawing/2014/main" id="{081D2751-2A6F-4448-AECF-14FC815ED300}"/>
              </a:ext>
            </a:extLst>
          </p:cNvPr>
          <p:cNvCxnSpPr>
            <a:cxnSpLocks/>
            <a:stCxn id="14" idx="3"/>
            <a:endCxn id="42" idx="1"/>
          </p:cNvCxnSpPr>
          <p:nvPr/>
        </p:nvCxnSpPr>
        <p:spPr>
          <a:xfrm>
            <a:off x="2671414" y="3292289"/>
            <a:ext cx="5052078" cy="30232"/>
          </a:xfrm>
          <a:prstGeom prst="straightConnector1">
            <a:avLst/>
          </a:prstGeom>
          <a:ln w="63500">
            <a:solidFill>
              <a:srgbClr val="8661C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20E8C581-BFA0-614A-9796-2F8237D7AFA5}"/>
              </a:ext>
            </a:extLst>
          </p:cNvPr>
          <p:cNvGrpSpPr/>
          <p:nvPr/>
        </p:nvGrpSpPr>
        <p:grpSpPr>
          <a:xfrm>
            <a:off x="8881664" y="2580480"/>
            <a:ext cx="1061423" cy="1119422"/>
            <a:chOff x="7409986" y="2402259"/>
            <a:chExt cx="1061423" cy="1119422"/>
          </a:xfrm>
        </p:grpSpPr>
        <p:pic>
          <p:nvPicPr>
            <p:cNvPr id="39" name="Graphic 38" descr="Syncing cloud outline">
              <a:extLst>
                <a:ext uri="{FF2B5EF4-FFF2-40B4-BE49-F238E27FC236}">
                  <a16:creationId xmlns:a16="http://schemas.microsoft.com/office/drawing/2014/main" id="{AFB07DEF-1788-3B41-AB7D-33C2D7014B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84213" y="2607281"/>
              <a:ext cx="914400" cy="914400"/>
            </a:xfrm>
            <a:prstGeom prst="rect">
              <a:avLst/>
            </a:prstGeom>
          </p:spPr>
        </p:pic>
        <p:sp>
          <p:nvSpPr>
            <p:cNvPr id="40" name="TextBox 39">
              <a:extLst>
                <a:ext uri="{FF2B5EF4-FFF2-40B4-BE49-F238E27FC236}">
                  <a16:creationId xmlns:a16="http://schemas.microsoft.com/office/drawing/2014/main" id="{A7405CDA-6AE3-D949-AA32-84103FFF9609}"/>
                </a:ext>
              </a:extLst>
            </p:cNvPr>
            <p:cNvSpPr txBox="1"/>
            <p:nvPr/>
          </p:nvSpPr>
          <p:spPr>
            <a:xfrm>
              <a:off x="7409986" y="2402259"/>
              <a:ext cx="1061423" cy="369332"/>
            </a:xfrm>
            <a:prstGeom prst="rect">
              <a:avLst/>
            </a:prstGeom>
            <a:noFill/>
          </p:spPr>
          <p:txBody>
            <a:bodyPr wrap="square" lIns="0" tIns="0" rIns="0" bIns="0" rtlCol="0">
              <a:spAutoFit/>
            </a:bodyPr>
            <a:lstStyle/>
            <a:p>
              <a:pPr algn="ctr"/>
              <a:r>
                <a:rPr lang="en-US" sz="1200"/>
                <a:t>Azure PAS Service</a:t>
              </a:r>
            </a:p>
          </p:txBody>
        </p:sp>
      </p:grpSp>
      <p:grpSp>
        <p:nvGrpSpPr>
          <p:cNvPr id="41" name="Group 40">
            <a:extLst>
              <a:ext uri="{FF2B5EF4-FFF2-40B4-BE49-F238E27FC236}">
                <a16:creationId xmlns:a16="http://schemas.microsoft.com/office/drawing/2014/main" id="{6C43A386-59C8-C645-90B7-648D8F22808F}"/>
              </a:ext>
            </a:extLst>
          </p:cNvPr>
          <p:cNvGrpSpPr/>
          <p:nvPr/>
        </p:nvGrpSpPr>
        <p:grpSpPr>
          <a:xfrm>
            <a:off x="7542485" y="2720758"/>
            <a:ext cx="1061423" cy="788364"/>
            <a:chOff x="7267859" y="2588237"/>
            <a:chExt cx="1061423" cy="788364"/>
          </a:xfrm>
        </p:grpSpPr>
        <p:pic>
          <p:nvPicPr>
            <p:cNvPr id="42" name="Picture 2">
              <a:extLst>
                <a:ext uri="{FF2B5EF4-FFF2-40B4-BE49-F238E27FC236}">
                  <a16:creationId xmlns:a16="http://schemas.microsoft.com/office/drawing/2014/main" id="{6B938E3B-0D55-7E4E-8A85-A7C35FF30CD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48866" y="3003399"/>
              <a:ext cx="710861" cy="37320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09AF9C9E-6821-814F-B672-7200B09CD450}"/>
                </a:ext>
              </a:extLst>
            </p:cNvPr>
            <p:cNvSpPr txBox="1"/>
            <p:nvPr/>
          </p:nvSpPr>
          <p:spPr>
            <a:xfrm>
              <a:off x="7267859" y="2588237"/>
              <a:ext cx="1061423" cy="369332"/>
            </a:xfrm>
            <a:prstGeom prst="rect">
              <a:avLst/>
            </a:prstGeom>
            <a:noFill/>
          </p:spPr>
          <p:txBody>
            <a:bodyPr wrap="square" lIns="0" tIns="0" rIns="0" bIns="0" rtlCol="0">
              <a:spAutoFit/>
            </a:bodyPr>
            <a:lstStyle/>
            <a:p>
              <a:pPr algn="ctr"/>
              <a:r>
                <a:rPr lang="en-US" sz="1200"/>
                <a:t>Azure Arc Service</a:t>
              </a:r>
            </a:p>
          </p:txBody>
        </p:sp>
      </p:grpSp>
      <p:cxnSp>
        <p:nvCxnSpPr>
          <p:cNvPr id="19" name="Straight Arrow Connector 18">
            <a:extLst>
              <a:ext uri="{FF2B5EF4-FFF2-40B4-BE49-F238E27FC236}">
                <a16:creationId xmlns:a16="http://schemas.microsoft.com/office/drawing/2014/main" id="{CA948263-62E9-5344-93D5-39E606B1A243}"/>
              </a:ext>
            </a:extLst>
          </p:cNvPr>
          <p:cNvCxnSpPr>
            <a:stCxn id="57" idx="0"/>
            <a:endCxn id="42" idx="2"/>
          </p:cNvCxnSpPr>
          <p:nvPr/>
        </p:nvCxnSpPr>
        <p:spPr>
          <a:xfrm flipH="1" flipV="1">
            <a:off x="8078923" y="3509122"/>
            <a:ext cx="936337" cy="1834880"/>
          </a:xfrm>
          <a:prstGeom prst="straightConnector1">
            <a:avLst/>
          </a:prstGeom>
          <a:ln w="127000">
            <a:solidFill>
              <a:schemeClr val="accent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C05B8FF-E0DD-A649-99D7-9BA20CC639C4}"/>
              </a:ext>
            </a:extLst>
          </p:cNvPr>
          <p:cNvCxnSpPr>
            <a:cxnSpLocks/>
            <a:stCxn id="42" idx="2"/>
            <a:endCxn id="57" idx="0"/>
          </p:cNvCxnSpPr>
          <p:nvPr/>
        </p:nvCxnSpPr>
        <p:spPr>
          <a:xfrm>
            <a:off x="8078923" y="3509122"/>
            <a:ext cx="936337" cy="1834880"/>
          </a:xfrm>
          <a:prstGeom prst="straightConnector1">
            <a:avLst/>
          </a:prstGeom>
          <a:ln w="25400">
            <a:gradFill flip="none" rotWithShape="1">
              <a:gsLst>
                <a:gs pos="45000">
                  <a:srgbClr val="000000"/>
                </a:gs>
                <a:gs pos="100000">
                  <a:srgbClr val="8660C5"/>
                </a:gs>
              </a:gsLst>
              <a:lin ang="10800000" scaled="1"/>
              <a:tileRect/>
            </a:gra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3EEE4F8-F096-1642-A1D0-E677A4E8D089}"/>
              </a:ext>
            </a:extLst>
          </p:cNvPr>
          <p:cNvCxnSpPr>
            <a:cxnSpLocks/>
            <a:stCxn id="57" idx="2"/>
            <a:endCxn id="32" idx="2"/>
          </p:cNvCxnSpPr>
          <p:nvPr/>
        </p:nvCxnSpPr>
        <p:spPr>
          <a:xfrm rot="5400000" flipH="1">
            <a:off x="7189437" y="4261290"/>
            <a:ext cx="702315" cy="2949330"/>
          </a:xfrm>
          <a:prstGeom prst="curvedConnector3">
            <a:avLst>
              <a:gd name="adj1" fmla="val -32549"/>
            </a:avLst>
          </a:prstGeom>
          <a:ln w="25400">
            <a:gradFill flip="none" rotWithShape="1">
              <a:gsLst>
                <a:gs pos="45000">
                  <a:srgbClr val="000000"/>
                </a:gs>
                <a:gs pos="100000">
                  <a:srgbClr val="8660C5"/>
                </a:gs>
              </a:gsLst>
              <a:lin ang="10800000" scaled="1"/>
              <a:tileRect/>
            </a:gra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AAD52FD0-828B-514B-8BF5-9F0C602891ED}"/>
              </a:ext>
            </a:extLst>
          </p:cNvPr>
          <p:cNvCxnSpPr>
            <a:cxnSpLocks/>
            <a:stCxn id="14" idx="3"/>
            <a:endCxn id="42" idx="1"/>
          </p:cNvCxnSpPr>
          <p:nvPr/>
        </p:nvCxnSpPr>
        <p:spPr>
          <a:xfrm>
            <a:off x="2671414" y="3292289"/>
            <a:ext cx="5052078" cy="30232"/>
          </a:xfrm>
          <a:prstGeom prst="straightConnector1">
            <a:avLst/>
          </a:prstGeom>
          <a:ln w="25400">
            <a:solidFill>
              <a:srgbClr val="8660C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F95C1AC1-EA07-0C4C-B5E3-30609065E681}"/>
              </a:ext>
            </a:extLst>
          </p:cNvPr>
          <p:cNvSpPr/>
          <p:nvPr/>
        </p:nvSpPr>
        <p:spPr bwMode="auto">
          <a:xfrm>
            <a:off x="6799779" y="4791079"/>
            <a:ext cx="1246992" cy="1312386"/>
          </a:xfrm>
          <a:prstGeom prst="roundRect">
            <a:avLst/>
          </a:prstGeom>
          <a:gradFill flip="none" rotWithShape="1">
            <a:gsLst>
              <a:gs pos="0">
                <a:schemeClr val="accent4">
                  <a:lumMod val="0"/>
                  <a:lumOff val="100000"/>
                </a:schemeClr>
              </a:gs>
              <a:gs pos="0">
                <a:srgbClr val="008F00"/>
              </a:gs>
              <a:gs pos="100000">
                <a:srgbClr val="00B050"/>
              </a:gs>
            </a:gsLst>
            <a:path path="circle">
              <a:fillToRect l="100000" b="100000"/>
            </a:path>
            <a:tileRect t="-100000" r="-100000"/>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900">
                <a:solidFill>
                  <a:srgbClr val="FFFFFF"/>
                </a:solidFill>
                <a:ea typeface="Segoe UI" pitchFamily="34" charset="0"/>
                <a:cs typeface="Segoe UI" pitchFamily="34" charset="0"/>
              </a:rPr>
              <a:t>SSH Extension:</a:t>
            </a:r>
          </a:p>
          <a:p>
            <a:pPr marL="228600" indent="-228600" defTabSz="932472" fontAlgn="base">
              <a:spcBef>
                <a:spcPct val="0"/>
              </a:spcBef>
              <a:spcAft>
                <a:spcPct val="0"/>
              </a:spcAft>
              <a:buFont typeface="Arial" panose="020B0604020202020204" pitchFamily="34" charset="0"/>
              <a:buChar char="•"/>
            </a:pPr>
            <a:r>
              <a:rPr lang="en-US" sz="900">
                <a:solidFill>
                  <a:srgbClr val="FFFFFF"/>
                </a:solidFill>
                <a:ea typeface="Segoe UI" pitchFamily="34" charset="0"/>
                <a:cs typeface="Segoe UI" pitchFamily="34" charset="0"/>
              </a:rPr>
              <a:t>PAM</a:t>
            </a:r>
          </a:p>
          <a:p>
            <a:pPr marL="228600" indent="-228600" defTabSz="932472" fontAlgn="base">
              <a:spcBef>
                <a:spcPct val="0"/>
              </a:spcBef>
              <a:spcAft>
                <a:spcPct val="0"/>
              </a:spcAft>
              <a:buFont typeface="Arial" panose="020B0604020202020204" pitchFamily="34" charset="0"/>
              <a:buChar char="•"/>
            </a:pPr>
            <a:r>
              <a:rPr lang="en-US" sz="900">
                <a:solidFill>
                  <a:srgbClr val="FFFFFF"/>
                </a:solidFill>
                <a:ea typeface="Segoe UI" pitchFamily="34" charset="0"/>
                <a:cs typeface="Segoe UI" pitchFamily="34" charset="0"/>
              </a:rPr>
              <a:t>Cert Handler</a:t>
            </a:r>
          </a:p>
          <a:p>
            <a:pPr marL="228600" indent="-228600" defTabSz="932472" fontAlgn="base">
              <a:spcBef>
                <a:spcPct val="0"/>
              </a:spcBef>
              <a:spcAft>
                <a:spcPct val="0"/>
              </a:spcAft>
              <a:buFont typeface="Arial" panose="020B0604020202020204" pitchFamily="34" charset="0"/>
              <a:buChar char="•"/>
            </a:pPr>
            <a:r>
              <a:rPr lang="en-US" sz="900">
                <a:solidFill>
                  <a:srgbClr val="FFFFFF"/>
                </a:solidFill>
                <a:ea typeface="Segoe UI" pitchFamily="34" charset="0"/>
                <a:cs typeface="Segoe UI" pitchFamily="34" charset="0"/>
              </a:rPr>
              <a:t>NSS</a:t>
            </a:r>
          </a:p>
        </p:txBody>
      </p:sp>
      <p:grpSp>
        <p:nvGrpSpPr>
          <p:cNvPr id="45" name="Group 44">
            <a:extLst>
              <a:ext uri="{FF2B5EF4-FFF2-40B4-BE49-F238E27FC236}">
                <a16:creationId xmlns:a16="http://schemas.microsoft.com/office/drawing/2014/main" id="{0783F637-5C9A-814B-AD48-2C2D582B65D7}"/>
              </a:ext>
            </a:extLst>
          </p:cNvPr>
          <p:cNvGrpSpPr/>
          <p:nvPr/>
        </p:nvGrpSpPr>
        <p:grpSpPr>
          <a:xfrm>
            <a:off x="7935280" y="1770966"/>
            <a:ext cx="1318040" cy="914400"/>
            <a:chOff x="7421556" y="2769149"/>
            <a:chExt cx="1318040" cy="914400"/>
          </a:xfrm>
        </p:grpSpPr>
        <p:grpSp>
          <p:nvGrpSpPr>
            <p:cNvPr id="46" name="Group 45">
              <a:extLst>
                <a:ext uri="{FF2B5EF4-FFF2-40B4-BE49-F238E27FC236}">
                  <a16:creationId xmlns:a16="http://schemas.microsoft.com/office/drawing/2014/main" id="{A064C309-2566-5A49-A5BE-24937C77144E}"/>
                </a:ext>
              </a:extLst>
            </p:cNvPr>
            <p:cNvGrpSpPr/>
            <p:nvPr/>
          </p:nvGrpSpPr>
          <p:grpSpPr>
            <a:xfrm>
              <a:off x="7698113" y="2769149"/>
              <a:ext cx="914400" cy="914400"/>
              <a:chOff x="10007469" y="1320331"/>
              <a:chExt cx="914400" cy="914400"/>
            </a:xfrm>
          </p:grpSpPr>
          <p:pic>
            <p:nvPicPr>
              <p:cNvPr id="48" name="Graphic 47" descr="Syncing cloud outline">
                <a:extLst>
                  <a:ext uri="{FF2B5EF4-FFF2-40B4-BE49-F238E27FC236}">
                    <a16:creationId xmlns:a16="http://schemas.microsoft.com/office/drawing/2014/main" id="{FDF7AF1B-F507-9641-AE40-A8E4DB6DF56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07469" y="1320331"/>
                <a:ext cx="914400" cy="914400"/>
              </a:xfrm>
              <a:prstGeom prst="rect">
                <a:avLst/>
              </a:prstGeom>
            </p:spPr>
          </p:pic>
          <p:sp>
            <p:nvSpPr>
              <p:cNvPr id="49" name="Rectangle 48">
                <a:extLst>
                  <a:ext uri="{FF2B5EF4-FFF2-40B4-BE49-F238E27FC236}">
                    <a16:creationId xmlns:a16="http://schemas.microsoft.com/office/drawing/2014/main" id="{92FB40C1-39AF-A648-AD0B-683A7F34FE86}"/>
                  </a:ext>
                </a:extLst>
              </p:cNvPr>
              <p:cNvSpPr/>
              <p:nvPr/>
            </p:nvSpPr>
            <p:spPr bwMode="auto">
              <a:xfrm>
                <a:off x="10282335" y="1654348"/>
                <a:ext cx="343250" cy="340130"/>
              </a:xfrm>
              <a:prstGeom prst="rect">
                <a:avLst/>
              </a:prstGeom>
              <a:solidFill>
                <a:schemeClr val="bg1"/>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50" name="Picture 49" descr="Diagram&#10;&#10;Description automatically generated">
                <a:extLst>
                  <a:ext uri="{FF2B5EF4-FFF2-40B4-BE49-F238E27FC236}">
                    <a16:creationId xmlns:a16="http://schemas.microsoft.com/office/drawing/2014/main" id="{2E01B656-50F2-AD41-9975-E16ADB767696}"/>
                  </a:ext>
                </a:extLst>
              </p:cNvPr>
              <p:cNvPicPr>
                <a:picLocks noChangeAspect="1"/>
              </p:cNvPicPr>
              <p:nvPr/>
            </p:nvPicPr>
            <p:blipFill>
              <a:blip r:embed="rId11"/>
              <a:stretch>
                <a:fillRect/>
              </a:stretch>
            </p:blipFill>
            <p:spPr>
              <a:xfrm>
                <a:off x="10251357" y="1687306"/>
                <a:ext cx="426623" cy="282828"/>
              </a:xfrm>
              <a:prstGeom prst="rect">
                <a:avLst/>
              </a:prstGeom>
            </p:spPr>
          </p:pic>
        </p:grpSp>
        <p:sp>
          <p:nvSpPr>
            <p:cNvPr id="47" name="TextBox 46">
              <a:extLst>
                <a:ext uri="{FF2B5EF4-FFF2-40B4-BE49-F238E27FC236}">
                  <a16:creationId xmlns:a16="http://schemas.microsoft.com/office/drawing/2014/main" id="{FA8CDF9C-45B1-3542-9D53-E97BD06D2558}"/>
                </a:ext>
              </a:extLst>
            </p:cNvPr>
            <p:cNvSpPr txBox="1"/>
            <p:nvPr/>
          </p:nvSpPr>
          <p:spPr>
            <a:xfrm>
              <a:off x="7421556" y="2770174"/>
              <a:ext cx="1318040" cy="369332"/>
            </a:xfrm>
            <a:prstGeom prst="rect">
              <a:avLst/>
            </a:prstGeom>
            <a:noFill/>
          </p:spPr>
          <p:txBody>
            <a:bodyPr wrap="square" lIns="0" tIns="0" rIns="0" bIns="0" rtlCol="0">
              <a:spAutoFit/>
            </a:bodyPr>
            <a:lstStyle/>
            <a:p>
              <a:pPr algn="r"/>
              <a:r>
                <a:rPr lang="en-US" sz="1200"/>
                <a:t>MS Graph</a:t>
              </a:r>
            </a:p>
            <a:p>
              <a:pPr algn="r"/>
              <a:r>
                <a:rPr lang="en-US" sz="1200"/>
                <a:t>API</a:t>
              </a:r>
            </a:p>
          </p:txBody>
        </p:sp>
      </p:grpSp>
    </p:spTree>
    <p:extLst>
      <p:ext uri="{BB962C8B-B14F-4D97-AF65-F5344CB8AC3E}">
        <p14:creationId xmlns:p14="http://schemas.microsoft.com/office/powerpoint/2010/main" val="1729833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wipe(up)">
                                      <p:cBhvr>
                                        <p:cTn id="11" dur="500"/>
                                        <p:tgtEl>
                                          <p:spTgt spid="79"/>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wipe(right)">
                                      <p:cBhvr>
                                        <p:cTn id="15" dur="500"/>
                                        <p:tgtEl>
                                          <p:spTgt spid="51"/>
                                        </p:tgtEl>
                                      </p:cBhvr>
                                    </p:animEffect>
                                  </p:childTnLst>
                                </p:cTn>
                              </p:par>
                            </p:childTnLst>
                          </p:cTn>
                        </p:par>
                        <p:par>
                          <p:cTn id="16" fill="hold">
                            <p:stCondLst>
                              <p:cond delay="1500"/>
                            </p:stCondLst>
                            <p:childTnLst>
                              <p:par>
                                <p:cTn id="17" presetID="9"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dissolve">
                                      <p:cBhvr>
                                        <p:cTn id="19"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a:xfrm>
            <a:off x="4936237" y="1523635"/>
            <a:ext cx="6667500" cy="5029566"/>
          </a:xfrm>
        </p:spPr>
        <p:txBody>
          <a:bodyPr/>
          <a:lstStyle/>
          <a:p>
            <a:r>
              <a:rPr lang="en-US">
                <a:solidFill>
                  <a:schemeClr val="accent4"/>
                </a:solidFill>
                <a:latin typeface="+mn-lt"/>
              </a:rPr>
              <a:t>What is Azure AD and Conditional Access?</a:t>
            </a:r>
          </a:p>
          <a:p>
            <a:r>
              <a:rPr lang="en-US">
                <a:latin typeface="+mn-lt"/>
              </a:rPr>
              <a:t>Prompting…why is it bad?</a:t>
            </a:r>
          </a:p>
          <a:p>
            <a:r>
              <a:rPr lang="en-US">
                <a:latin typeface="+mn-lt"/>
              </a:rPr>
              <a:t>Azure AD and Linux Servers</a:t>
            </a:r>
          </a:p>
          <a:p>
            <a:r>
              <a:rPr lang="en-US">
                <a:latin typeface="+mn-lt"/>
              </a:rPr>
              <a:t>Azure AD and Macs</a:t>
            </a:r>
          </a:p>
          <a:p>
            <a:r>
              <a:rPr lang="en-US">
                <a:latin typeface="+mn-lt"/>
              </a:rPr>
              <a:t>Azure AD and Linux Clients</a:t>
            </a:r>
          </a:p>
        </p:txBody>
      </p:sp>
    </p:spTree>
    <p:extLst>
      <p:ext uri="{BB962C8B-B14F-4D97-AF65-F5344CB8AC3E}">
        <p14:creationId xmlns:p14="http://schemas.microsoft.com/office/powerpoint/2010/main" val="338735487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4D68C-E106-1847-ACD2-10F9FB4992B4}"/>
              </a:ext>
            </a:extLst>
          </p:cNvPr>
          <p:cNvSpPr>
            <a:spLocks noGrp="1"/>
          </p:cNvSpPr>
          <p:nvPr>
            <p:ph type="title" idx="4294967295"/>
          </p:nvPr>
        </p:nvSpPr>
        <p:spPr>
          <a:xfrm>
            <a:off x="584200" y="457200"/>
            <a:ext cx="10723137" cy="369332"/>
          </a:xfrm>
        </p:spPr>
        <p:txBody>
          <a:bodyPr/>
          <a:lstStyle/>
          <a:p>
            <a:r>
              <a:rPr lang="en-US" sz="2400"/>
              <a:t>Azure AD Login via SSH – Connection Process</a:t>
            </a:r>
          </a:p>
        </p:txBody>
      </p:sp>
      <p:sp>
        <p:nvSpPr>
          <p:cNvPr id="4" name="Text Placeholder 3">
            <a:extLst>
              <a:ext uri="{FF2B5EF4-FFF2-40B4-BE49-F238E27FC236}">
                <a16:creationId xmlns:a16="http://schemas.microsoft.com/office/drawing/2014/main" id="{2BB58E9E-745C-3E4B-9497-75891C80C657}"/>
              </a:ext>
            </a:extLst>
          </p:cNvPr>
          <p:cNvSpPr>
            <a:spLocks noGrp="1"/>
          </p:cNvSpPr>
          <p:nvPr>
            <p:ph type="body" sz="quarter" idx="11"/>
          </p:nvPr>
        </p:nvSpPr>
        <p:spPr>
          <a:xfrm>
            <a:off x="584200" y="1436688"/>
            <a:ext cx="10723137" cy="2871555"/>
          </a:xfrm>
        </p:spPr>
        <p:txBody>
          <a:bodyPr/>
          <a:lstStyle/>
          <a:p>
            <a:pPr marL="342900" indent="-342900">
              <a:buFont typeface="Arial" panose="020B0604020202020204" pitchFamily="34" charset="0"/>
              <a:buChar char="•"/>
            </a:pPr>
            <a:r>
              <a:rPr lang="en-US" sz="1800">
                <a:latin typeface="+mn-lt"/>
              </a:rPr>
              <a:t>Connect to Azure Resource Manager</a:t>
            </a:r>
          </a:p>
          <a:p>
            <a:pPr marL="571500" lvl="1" indent="-342900">
              <a:buFont typeface="Arial" panose="020B0604020202020204" pitchFamily="34" charset="0"/>
              <a:buChar char="•"/>
            </a:pPr>
            <a:r>
              <a:rPr lang="en-US" sz="1800"/>
              <a:t>Conditional Access policies that apply to the “Azure Management” cloud app apply at this stage</a:t>
            </a:r>
          </a:p>
          <a:p>
            <a:pPr lvl="1"/>
            <a:endParaRPr lang="en-US" sz="1800"/>
          </a:p>
          <a:p>
            <a:pPr lvl="1"/>
            <a:r>
              <a:rPr lang="en-US" sz="1800"/>
              <a:t>	</a:t>
            </a:r>
            <a:r>
              <a:rPr lang="en-US" sz="1800" b="1" err="1">
                <a:ea typeface="Menlo" panose="020B0609030804020204" pitchFamily="49" charset="0"/>
                <a:cs typeface="Menlo" panose="020B0609030804020204" pitchFamily="49" charset="0"/>
              </a:rPr>
              <a:t>az</a:t>
            </a:r>
            <a:r>
              <a:rPr lang="en-US" sz="1800" b="1">
                <a:ea typeface="Menlo" panose="020B0609030804020204" pitchFamily="49" charset="0"/>
                <a:cs typeface="Menlo" panose="020B0609030804020204" pitchFamily="49" charset="0"/>
              </a:rPr>
              <a:t> login</a:t>
            </a:r>
            <a:endParaRPr lang="en-US" sz="1800" b="1"/>
          </a:p>
          <a:p>
            <a:pPr marL="342900" indent="-342900">
              <a:buFont typeface="Arial" panose="020B0604020202020204" pitchFamily="34" charset="0"/>
              <a:buChar char="•"/>
            </a:pPr>
            <a:endParaRPr lang="en-US" sz="1800">
              <a:latin typeface="+mn-lt"/>
            </a:endParaRPr>
          </a:p>
          <a:p>
            <a:pPr marL="342900" indent="-342900">
              <a:buFont typeface="Arial" panose="020B0604020202020204" pitchFamily="34" charset="0"/>
              <a:buChar char="•"/>
            </a:pPr>
            <a:r>
              <a:rPr lang="en-US" sz="1800">
                <a:latin typeface="+mn-lt"/>
              </a:rPr>
              <a:t>Specify which Azure subscription you are working in</a:t>
            </a:r>
          </a:p>
          <a:p>
            <a:pPr marL="342900" indent="-342900">
              <a:buFont typeface="Arial" panose="020B0604020202020204" pitchFamily="34" charset="0"/>
              <a:buChar char="•"/>
            </a:pPr>
            <a:endParaRPr lang="en-US" sz="1800">
              <a:latin typeface="+mn-lt"/>
            </a:endParaRPr>
          </a:p>
          <a:p>
            <a:r>
              <a:rPr lang="en-US" sz="1800" b="1">
                <a:latin typeface="+mn-lt"/>
              </a:rPr>
              <a:t>	</a:t>
            </a:r>
            <a:r>
              <a:rPr lang="en-US" sz="1800" b="1" err="1">
                <a:latin typeface="+mn-lt"/>
                <a:ea typeface="Menlo" panose="020B0609030804020204" pitchFamily="49" charset="0"/>
                <a:cs typeface="Menlo" panose="020B0609030804020204" pitchFamily="49" charset="0"/>
              </a:rPr>
              <a:t>az</a:t>
            </a:r>
            <a:r>
              <a:rPr lang="en-US" sz="1800" b="1">
                <a:latin typeface="+mn-lt"/>
                <a:ea typeface="Menlo" panose="020B0609030804020204" pitchFamily="49" charset="0"/>
                <a:cs typeface="Menlo" panose="020B0609030804020204" pitchFamily="49" charset="0"/>
              </a:rPr>
              <a:t> account set --subscription &lt;</a:t>
            </a:r>
            <a:r>
              <a:rPr lang="en-US" sz="1800" b="1" err="1">
                <a:latin typeface="+mn-lt"/>
                <a:ea typeface="Menlo" panose="020B0609030804020204" pitchFamily="49" charset="0"/>
                <a:cs typeface="Menlo" panose="020B0609030804020204" pitchFamily="49" charset="0"/>
              </a:rPr>
              <a:t>subscription_name_or_id</a:t>
            </a:r>
            <a:r>
              <a:rPr lang="en-US" sz="1800" b="1">
                <a:latin typeface="+mn-lt"/>
                <a:ea typeface="Menlo" panose="020B0609030804020204" pitchFamily="49" charset="0"/>
                <a:cs typeface="Menlo" panose="020B0609030804020204" pitchFamily="49" charset="0"/>
              </a:rPr>
              <a:t>&gt;</a:t>
            </a:r>
          </a:p>
          <a:p>
            <a:endParaRPr lang="en-US" sz="1800">
              <a:latin typeface="+mn-lt"/>
            </a:endParaRPr>
          </a:p>
        </p:txBody>
      </p:sp>
    </p:spTree>
    <p:extLst>
      <p:ext uri="{BB962C8B-B14F-4D97-AF65-F5344CB8AC3E}">
        <p14:creationId xmlns:p14="http://schemas.microsoft.com/office/powerpoint/2010/main" val="172157124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4D68C-E106-1847-ACD2-10F9FB4992B4}"/>
              </a:ext>
            </a:extLst>
          </p:cNvPr>
          <p:cNvSpPr>
            <a:spLocks noGrp="1"/>
          </p:cNvSpPr>
          <p:nvPr>
            <p:ph type="title" idx="4294967295"/>
          </p:nvPr>
        </p:nvSpPr>
        <p:spPr>
          <a:xfrm>
            <a:off x="584200" y="457200"/>
            <a:ext cx="10723137" cy="369332"/>
          </a:xfrm>
        </p:spPr>
        <p:txBody>
          <a:bodyPr/>
          <a:lstStyle/>
          <a:p>
            <a:r>
              <a:rPr lang="en-US" sz="2400"/>
              <a:t>Azure AD Login via SSH – Connection Process</a:t>
            </a:r>
          </a:p>
        </p:txBody>
      </p:sp>
      <p:sp>
        <p:nvSpPr>
          <p:cNvPr id="4" name="Text Placeholder 3">
            <a:extLst>
              <a:ext uri="{FF2B5EF4-FFF2-40B4-BE49-F238E27FC236}">
                <a16:creationId xmlns:a16="http://schemas.microsoft.com/office/drawing/2014/main" id="{2BB58E9E-745C-3E4B-9497-75891C80C657}"/>
              </a:ext>
            </a:extLst>
          </p:cNvPr>
          <p:cNvSpPr>
            <a:spLocks noGrp="1"/>
          </p:cNvSpPr>
          <p:nvPr>
            <p:ph type="body" sz="quarter" idx="11"/>
          </p:nvPr>
        </p:nvSpPr>
        <p:spPr>
          <a:xfrm>
            <a:off x="584200" y="1436688"/>
            <a:ext cx="10723137" cy="4644348"/>
          </a:xfrm>
        </p:spPr>
        <p:txBody>
          <a:bodyPr/>
          <a:lstStyle/>
          <a:p>
            <a:pPr marL="342900" indent="-342900">
              <a:buFont typeface="Arial" panose="020B0604020202020204" pitchFamily="34" charset="0"/>
              <a:buChar char="•"/>
            </a:pPr>
            <a:r>
              <a:rPr lang="en-US" sz="1800">
                <a:latin typeface="+mn-lt"/>
              </a:rPr>
              <a:t>Connect to your VM of choice</a:t>
            </a:r>
          </a:p>
          <a:p>
            <a:pPr marL="571500" lvl="1" indent="-342900">
              <a:buFont typeface="Arial" panose="020B0604020202020204" pitchFamily="34" charset="0"/>
              <a:buChar char="•"/>
            </a:pPr>
            <a:r>
              <a:rPr lang="en-US" sz="1800"/>
              <a:t>Conditional Access policies that apply to the “Azure Linux VM Sign-In” cloud app apply at this stage</a:t>
            </a:r>
          </a:p>
          <a:p>
            <a:pPr marL="571500" lvl="1" indent="-342900">
              <a:buFont typeface="Arial" panose="020B0604020202020204" pitchFamily="34" charset="0"/>
              <a:buChar char="•"/>
            </a:pPr>
            <a:r>
              <a:rPr lang="en-US" sz="1800"/>
              <a:t>Some or all of the Conditional Access grant controls may already have been satisfied when running </a:t>
            </a:r>
            <a:r>
              <a:rPr lang="en-US" sz="1800" err="1"/>
              <a:t>az</a:t>
            </a:r>
            <a:r>
              <a:rPr lang="en-US" sz="1800"/>
              <a:t> login</a:t>
            </a:r>
          </a:p>
          <a:p>
            <a:pPr marL="571500" lvl="1" indent="-342900">
              <a:buFont typeface="Arial" panose="020B0604020202020204" pitchFamily="34" charset="0"/>
              <a:buChar char="•"/>
            </a:pPr>
            <a:r>
              <a:rPr lang="en-US" sz="1800"/>
              <a:t>If any Conditional Access criteria were not already met the browser will be re-opened</a:t>
            </a:r>
          </a:p>
          <a:p>
            <a:pPr lvl="1"/>
            <a:endParaRPr lang="en-US" sz="1800"/>
          </a:p>
          <a:p>
            <a:pPr marL="571500" lvl="1" indent="-342900">
              <a:buFont typeface="Arial" panose="020B0604020202020204" pitchFamily="34" charset="0"/>
              <a:buChar char="•"/>
            </a:pPr>
            <a:r>
              <a:rPr lang="en-US" sz="1800"/>
              <a:t>Connect through the Azure Arc SSH relay (no line of sight to VM required):</a:t>
            </a:r>
          </a:p>
          <a:p>
            <a:pPr marL="571500" lvl="1" indent="-342900">
              <a:buFont typeface="Arial" panose="020B0604020202020204" pitchFamily="34" charset="0"/>
              <a:buChar char="•"/>
            </a:pPr>
            <a:endParaRPr lang="en-US" sz="1800"/>
          </a:p>
          <a:p>
            <a:pPr lvl="1"/>
            <a:r>
              <a:rPr lang="en-US" sz="1800" b="1"/>
              <a:t>	</a:t>
            </a:r>
            <a:r>
              <a:rPr lang="en-US" sz="1800" b="1" err="1">
                <a:ea typeface="Menlo" panose="020B0609030804020204" pitchFamily="49" charset="0"/>
                <a:cs typeface="Menlo" panose="020B0609030804020204" pitchFamily="49" charset="0"/>
              </a:rPr>
              <a:t>az</a:t>
            </a:r>
            <a:r>
              <a:rPr lang="en-US" sz="1800" b="1">
                <a:ea typeface="Menlo" panose="020B0609030804020204" pitchFamily="49" charset="0"/>
                <a:cs typeface="Menlo" panose="020B0609030804020204" pitchFamily="49" charset="0"/>
              </a:rPr>
              <a:t> </a:t>
            </a:r>
            <a:r>
              <a:rPr lang="en-US" sz="1800" b="1" err="1">
                <a:ea typeface="Menlo" panose="020B0609030804020204" pitchFamily="49" charset="0"/>
                <a:cs typeface="Menlo" panose="020B0609030804020204" pitchFamily="49" charset="0"/>
              </a:rPr>
              <a:t>ssh</a:t>
            </a:r>
            <a:r>
              <a:rPr lang="en-US" sz="1800" b="1">
                <a:ea typeface="Menlo" panose="020B0609030804020204" pitchFamily="49" charset="0"/>
                <a:cs typeface="Menlo" panose="020B0609030804020204" pitchFamily="49" charset="0"/>
              </a:rPr>
              <a:t> </a:t>
            </a:r>
            <a:r>
              <a:rPr lang="en-US" sz="1800" b="1" err="1">
                <a:ea typeface="Menlo" panose="020B0609030804020204" pitchFamily="49" charset="0"/>
                <a:cs typeface="Menlo" panose="020B0609030804020204" pitchFamily="49" charset="0"/>
              </a:rPr>
              <a:t>vm</a:t>
            </a:r>
            <a:r>
              <a:rPr lang="en-US" sz="1800" b="1">
                <a:ea typeface="Menlo" panose="020B0609030804020204" pitchFamily="49" charset="0"/>
                <a:cs typeface="Menlo" panose="020B0609030804020204" pitchFamily="49" charset="0"/>
              </a:rPr>
              <a:t> --</a:t>
            </a:r>
            <a:r>
              <a:rPr lang="en-US" sz="1800" b="1" err="1">
                <a:ea typeface="Menlo" panose="020B0609030804020204" pitchFamily="49" charset="0"/>
                <a:cs typeface="Menlo" panose="020B0609030804020204" pitchFamily="49" charset="0"/>
              </a:rPr>
              <a:t>vm</a:t>
            </a:r>
            <a:r>
              <a:rPr lang="en-US" sz="1800" b="1">
                <a:ea typeface="Menlo" panose="020B0609030804020204" pitchFamily="49" charset="0"/>
                <a:cs typeface="Menlo" panose="020B0609030804020204" pitchFamily="49" charset="0"/>
              </a:rPr>
              <a:t>-name &lt;</a:t>
            </a:r>
            <a:r>
              <a:rPr lang="en-US" sz="1800" b="1" err="1">
                <a:ea typeface="Menlo" panose="020B0609030804020204" pitchFamily="49" charset="0"/>
                <a:cs typeface="Menlo" panose="020B0609030804020204" pitchFamily="49" charset="0"/>
              </a:rPr>
              <a:t>vm_name</a:t>
            </a:r>
            <a:r>
              <a:rPr lang="en-US" sz="1800" b="1">
                <a:ea typeface="Menlo" panose="020B0609030804020204" pitchFamily="49" charset="0"/>
                <a:cs typeface="Menlo" panose="020B0609030804020204" pitchFamily="49" charset="0"/>
              </a:rPr>
              <a:t>&gt; -g &lt;</a:t>
            </a:r>
            <a:r>
              <a:rPr lang="en-US" sz="1800" b="1" err="1">
                <a:ea typeface="Menlo" panose="020B0609030804020204" pitchFamily="49" charset="0"/>
                <a:cs typeface="Menlo" panose="020B0609030804020204" pitchFamily="49" charset="0"/>
              </a:rPr>
              <a:t>resource_group_name</a:t>
            </a:r>
            <a:r>
              <a:rPr lang="en-US" sz="1800" b="1">
                <a:ea typeface="Menlo" panose="020B0609030804020204" pitchFamily="49" charset="0"/>
                <a:cs typeface="Menlo" panose="020B0609030804020204" pitchFamily="49" charset="0"/>
              </a:rPr>
              <a:t>&gt;</a:t>
            </a:r>
            <a:endParaRPr lang="en-US" sz="1800" b="1"/>
          </a:p>
          <a:p>
            <a:endParaRPr lang="en-US" sz="1800">
              <a:latin typeface="+mn-lt"/>
            </a:endParaRPr>
          </a:p>
          <a:p>
            <a:pPr marL="571500" lvl="1" indent="-342900">
              <a:buFont typeface="Arial" panose="020B0604020202020204" pitchFamily="34" charset="0"/>
              <a:buChar char="•"/>
            </a:pPr>
            <a:r>
              <a:rPr lang="en-US" sz="1800"/>
              <a:t>Connect to the VM directly (line of sight to VM required):</a:t>
            </a:r>
          </a:p>
          <a:p>
            <a:pPr marL="571500" lvl="1" indent="-342900">
              <a:buFont typeface="Arial" panose="020B0604020202020204" pitchFamily="34" charset="0"/>
              <a:buChar char="•"/>
            </a:pPr>
            <a:endParaRPr lang="en-US" sz="1800"/>
          </a:p>
          <a:p>
            <a:pPr lvl="1"/>
            <a:r>
              <a:rPr lang="en-US" sz="1800" b="1"/>
              <a:t>	</a:t>
            </a:r>
            <a:r>
              <a:rPr lang="en-US" sz="1800" b="1" err="1">
                <a:ea typeface="Menlo" panose="020B0609030804020204" pitchFamily="49" charset="0"/>
                <a:cs typeface="Menlo" panose="020B0609030804020204" pitchFamily="49" charset="0"/>
              </a:rPr>
              <a:t>az</a:t>
            </a:r>
            <a:r>
              <a:rPr lang="en-US" sz="1800" b="1">
                <a:ea typeface="Menlo" panose="020B0609030804020204" pitchFamily="49" charset="0"/>
                <a:cs typeface="Menlo" panose="020B0609030804020204" pitchFamily="49" charset="0"/>
              </a:rPr>
              <a:t> </a:t>
            </a:r>
            <a:r>
              <a:rPr lang="en-US" sz="1800" b="1" err="1">
                <a:ea typeface="Menlo" panose="020B0609030804020204" pitchFamily="49" charset="0"/>
                <a:cs typeface="Menlo" panose="020B0609030804020204" pitchFamily="49" charset="0"/>
              </a:rPr>
              <a:t>ssh</a:t>
            </a:r>
            <a:r>
              <a:rPr lang="en-US" sz="1800" b="1">
                <a:ea typeface="Menlo" panose="020B0609030804020204" pitchFamily="49" charset="0"/>
                <a:cs typeface="Menlo" panose="020B0609030804020204" pitchFamily="49" charset="0"/>
              </a:rPr>
              <a:t> </a:t>
            </a:r>
            <a:r>
              <a:rPr lang="en-US" sz="1800" b="1" err="1">
                <a:ea typeface="Menlo" panose="020B0609030804020204" pitchFamily="49" charset="0"/>
                <a:cs typeface="Menlo" panose="020B0609030804020204" pitchFamily="49" charset="0"/>
              </a:rPr>
              <a:t>vm</a:t>
            </a:r>
            <a:r>
              <a:rPr lang="en-US" sz="1800" b="1">
                <a:ea typeface="Menlo" panose="020B0609030804020204" pitchFamily="49" charset="0"/>
                <a:cs typeface="Menlo" panose="020B0609030804020204" pitchFamily="49" charset="0"/>
              </a:rPr>
              <a:t> --</a:t>
            </a:r>
            <a:r>
              <a:rPr lang="en-US" sz="1800" b="1" err="1">
                <a:ea typeface="Menlo" panose="020B0609030804020204" pitchFamily="49" charset="0"/>
                <a:cs typeface="Menlo" panose="020B0609030804020204" pitchFamily="49" charset="0"/>
              </a:rPr>
              <a:t>ip</a:t>
            </a:r>
            <a:r>
              <a:rPr lang="en-US" sz="1800" b="1">
                <a:ea typeface="Menlo" panose="020B0609030804020204" pitchFamily="49" charset="0"/>
                <a:cs typeface="Menlo" panose="020B0609030804020204" pitchFamily="49" charset="0"/>
              </a:rPr>
              <a:t> 10.0.x.x</a:t>
            </a:r>
            <a:endParaRPr lang="en-US" sz="1800" b="1"/>
          </a:p>
          <a:p>
            <a:endParaRPr lang="en-US" sz="1800">
              <a:latin typeface="+mn-lt"/>
            </a:endParaRPr>
          </a:p>
          <a:p>
            <a:pPr marL="514350" lvl="1" indent="-285750">
              <a:buFont typeface="Arial" panose="020B0604020202020204" pitchFamily="34" charset="0"/>
              <a:buChar char="•"/>
            </a:pPr>
            <a:endParaRPr lang="en-US" sz="1800"/>
          </a:p>
        </p:txBody>
      </p:sp>
    </p:spTree>
    <p:extLst>
      <p:ext uri="{BB962C8B-B14F-4D97-AF65-F5344CB8AC3E}">
        <p14:creationId xmlns:p14="http://schemas.microsoft.com/office/powerpoint/2010/main" val="355329739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Arc VM Video - Azure AD and Linux - Overview for CXP.mp4" descr="Arc VM Video - Azure AD and Linux - Overview for CXP.mp4">
            <a:hlinkClick r:id="" action="ppaction://media"/>
            <a:extLst>
              <a:ext uri="{FF2B5EF4-FFF2-40B4-BE49-F238E27FC236}">
                <a16:creationId xmlns:a16="http://schemas.microsoft.com/office/drawing/2014/main" id="{913354E7-C640-A145-8B7A-8F9219C430C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42575" y="68262"/>
            <a:ext cx="9400667" cy="6721475"/>
          </a:xfrm>
          <a:prstGeom prst="rect">
            <a:avLst/>
          </a:prstGeom>
          <a:noFill/>
        </p:spPr>
      </p:pic>
      <p:sp>
        <p:nvSpPr>
          <p:cNvPr id="2" name="Title 1">
            <a:extLst>
              <a:ext uri="{FF2B5EF4-FFF2-40B4-BE49-F238E27FC236}">
                <a16:creationId xmlns:a16="http://schemas.microsoft.com/office/drawing/2014/main" id="{3314E376-804E-9843-B298-944ECBB4AD4C}"/>
              </a:ext>
            </a:extLst>
          </p:cNvPr>
          <p:cNvSpPr>
            <a:spLocks noGrp="1"/>
          </p:cNvSpPr>
          <p:nvPr>
            <p:ph type="title"/>
          </p:nvPr>
        </p:nvSpPr>
        <p:spPr/>
        <p:txBody>
          <a:bodyPr/>
          <a:lstStyle/>
          <a:p>
            <a:r>
              <a:rPr lang="en-US"/>
              <a:t>Arc VM SSH Demo</a:t>
            </a:r>
          </a:p>
        </p:txBody>
      </p:sp>
    </p:spTree>
    <p:extLst>
      <p:ext uri="{BB962C8B-B14F-4D97-AF65-F5344CB8AC3E}">
        <p14:creationId xmlns:p14="http://schemas.microsoft.com/office/powerpoint/2010/main" val="796520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a:xfrm>
            <a:off x="4936237" y="1523635"/>
            <a:ext cx="6667500" cy="5029566"/>
          </a:xfrm>
        </p:spPr>
        <p:txBody>
          <a:bodyPr/>
          <a:lstStyle/>
          <a:p>
            <a:r>
              <a:rPr lang="en-US">
                <a:latin typeface="+mn-lt"/>
              </a:rPr>
              <a:t>What is Azure AD and Conditional Access?</a:t>
            </a:r>
          </a:p>
          <a:p>
            <a:r>
              <a:rPr lang="en-US">
                <a:latin typeface="+mn-lt"/>
              </a:rPr>
              <a:t>Prompting…why is it bad?</a:t>
            </a:r>
          </a:p>
          <a:p>
            <a:r>
              <a:rPr lang="en-US">
                <a:latin typeface="+mn-lt"/>
              </a:rPr>
              <a:t>Azure AD and Linux Servers</a:t>
            </a:r>
          </a:p>
          <a:p>
            <a:r>
              <a:rPr lang="en-US">
                <a:solidFill>
                  <a:schemeClr val="accent4"/>
                </a:solidFill>
                <a:latin typeface="+mn-lt"/>
              </a:rPr>
              <a:t>Azure AD and Macs</a:t>
            </a:r>
          </a:p>
          <a:p>
            <a:r>
              <a:rPr lang="en-US">
                <a:latin typeface="+mn-lt"/>
              </a:rPr>
              <a:t>Azure AD and Linux Clients</a:t>
            </a:r>
          </a:p>
        </p:txBody>
      </p:sp>
    </p:spTree>
    <p:extLst>
      <p:ext uri="{BB962C8B-B14F-4D97-AF65-F5344CB8AC3E}">
        <p14:creationId xmlns:p14="http://schemas.microsoft.com/office/powerpoint/2010/main" val="4279826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1F2FF-E40F-90F8-E466-B01792532789}"/>
              </a:ext>
            </a:extLst>
          </p:cNvPr>
          <p:cNvSpPr>
            <a:spLocks noGrp="1"/>
          </p:cNvSpPr>
          <p:nvPr>
            <p:ph type="title"/>
          </p:nvPr>
        </p:nvSpPr>
        <p:spPr>
          <a:xfrm>
            <a:off x="634999" y="419100"/>
            <a:ext cx="10431585" cy="774700"/>
          </a:xfrm>
        </p:spPr>
        <p:txBody>
          <a:bodyPr>
            <a:noAutofit/>
          </a:bodyPr>
          <a:lstStyle/>
          <a:p>
            <a:r>
              <a:rPr lang="en-US" sz="3000"/>
              <a:t>Quick aside on client devices</a:t>
            </a:r>
          </a:p>
        </p:txBody>
      </p:sp>
      <p:sp>
        <p:nvSpPr>
          <p:cNvPr id="4" name="Text Placeholder 3">
            <a:extLst>
              <a:ext uri="{FF2B5EF4-FFF2-40B4-BE49-F238E27FC236}">
                <a16:creationId xmlns:a16="http://schemas.microsoft.com/office/drawing/2014/main" id="{6AA20453-2F8D-E4DE-78B5-6C009A2CEF97}"/>
              </a:ext>
            </a:extLst>
          </p:cNvPr>
          <p:cNvSpPr>
            <a:spLocks noGrp="1"/>
          </p:cNvSpPr>
          <p:nvPr>
            <p:ph type="body" sz="half" idx="1"/>
          </p:nvPr>
        </p:nvSpPr>
        <p:spPr>
          <a:xfrm>
            <a:off x="635000" y="1417320"/>
            <a:ext cx="9763369" cy="5194495"/>
          </a:xfrm>
        </p:spPr>
        <p:txBody>
          <a:bodyPr>
            <a:normAutofit fontScale="92500" lnSpcReduction="10000"/>
          </a:bodyPr>
          <a:lstStyle/>
          <a:p>
            <a:pPr marL="0" indent="0">
              <a:buNone/>
            </a:pPr>
            <a:r>
              <a:rPr lang="en-US">
                <a:latin typeface="+mn-lt"/>
              </a:rPr>
              <a:t>Two </a:t>
            </a:r>
            <a:r>
              <a:rPr lang="en-US" i="1">
                <a:latin typeface="+mn-lt"/>
              </a:rPr>
              <a:t>critical</a:t>
            </a:r>
            <a:r>
              <a:rPr lang="en-US">
                <a:latin typeface="+mn-lt"/>
              </a:rPr>
              <a:t> capabilities for any client OS:</a:t>
            </a:r>
          </a:p>
          <a:p>
            <a:pPr marL="850495" lvl="1" indent="-514350">
              <a:buFont typeface="+mj-lt"/>
              <a:buAutoNum type="arabicPeriod"/>
            </a:pPr>
            <a:r>
              <a:rPr lang="en-US" sz="3000"/>
              <a:t>Device health attestation</a:t>
            </a:r>
          </a:p>
          <a:p>
            <a:pPr lvl="3"/>
            <a:r>
              <a:rPr lang="en-US" sz="2404"/>
              <a:t>Windows has two options:</a:t>
            </a:r>
          </a:p>
          <a:p>
            <a:pPr lvl="4"/>
            <a:r>
              <a:rPr lang="en-US" sz="2200"/>
              <a:t>MDM compliance</a:t>
            </a:r>
          </a:p>
          <a:p>
            <a:pPr lvl="4"/>
            <a:r>
              <a:rPr lang="en-US" sz="2200"/>
              <a:t>Hybrid Azure AD Join – tells Azure AD the device is managed by on-premises AD, this is not as good as device compliance!</a:t>
            </a:r>
          </a:p>
          <a:p>
            <a:pPr lvl="3"/>
            <a:r>
              <a:rPr lang="en-US" sz="2404"/>
              <a:t>Everything else has </a:t>
            </a:r>
            <a:r>
              <a:rPr lang="en-US" sz="2404" i="1"/>
              <a:t>only</a:t>
            </a:r>
            <a:r>
              <a:rPr lang="en-US" sz="2404"/>
              <a:t> one option:</a:t>
            </a:r>
          </a:p>
          <a:p>
            <a:pPr lvl="4"/>
            <a:r>
              <a:rPr lang="en-US" sz="2200"/>
              <a:t>MDM compliance</a:t>
            </a:r>
          </a:p>
          <a:p>
            <a:pPr lvl="4"/>
            <a:r>
              <a:rPr lang="en-US" sz="2200"/>
              <a:t>No other good way to tell if a device is in a good state</a:t>
            </a:r>
          </a:p>
          <a:p>
            <a:pPr lvl="4"/>
            <a:r>
              <a:rPr lang="en-US" sz="2200"/>
              <a:t>Getting devices MDM-managed and healthy is critical to good Zero Trust policies</a:t>
            </a:r>
          </a:p>
          <a:p>
            <a:pPr marL="850495" lvl="1" indent="-514350">
              <a:buFont typeface="+mj-lt"/>
              <a:buAutoNum type="arabicPeriod"/>
            </a:pPr>
            <a:r>
              <a:rPr lang="en-US" sz="3000"/>
              <a:t>Single Sign-On (SSO)</a:t>
            </a:r>
          </a:p>
          <a:p>
            <a:pPr lvl="3"/>
            <a:r>
              <a:rPr lang="en-US" sz="2404"/>
              <a:t>Prompting users too much is bad!</a:t>
            </a:r>
          </a:p>
          <a:p>
            <a:pPr lvl="3"/>
            <a:r>
              <a:rPr lang="en-US" sz="2404"/>
              <a:t>User experience and security go hand in hand</a:t>
            </a:r>
          </a:p>
        </p:txBody>
      </p:sp>
    </p:spTree>
    <p:extLst>
      <p:ext uri="{BB962C8B-B14F-4D97-AF65-F5344CB8AC3E}">
        <p14:creationId xmlns:p14="http://schemas.microsoft.com/office/powerpoint/2010/main" val="1594955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fade">
                                      <p:cBhvr>
                                        <p:cTn id="32" dur="500"/>
                                        <p:tgtEl>
                                          <p:spTgt spid="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fade">
                                      <p:cBhvr>
                                        <p:cTn id="37" dur="500"/>
                                        <p:tgtEl>
                                          <p:spTgt spid="4">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0" end="10"/>
                                            </p:txEl>
                                          </p:spTgt>
                                        </p:tgtEl>
                                        <p:attrNameLst>
                                          <p:attrName>style.visibility</p:attrName>
                                        </p:attrNameLst>
                                      </p:cBhvr>
                                      <p:to>
                                        <p:strVal val="visible"/>
                                      </p:to>
                                    </p:set>
                                    <p:animEffect transition="in" filter="fade">
                                      <p:cBhvr>
                                        <p:cTn id="40" dur="500"/>
                                        <p:tgtEl>
                                          <p:spTgt spid="4">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animEffect transition="in" filter="fade">
                                      <p:cBhvr>
                                        <p:cTn id="43"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1F2FF-E40F-90F8-E466-B01792532789}"/>
              </a:ext>
            </a:extLst>
          </p:cNvPr>
          <p:cNvSpPr>
            <a:spLocks noGrp="1"/>
          </p:cNvSpPr>
          <p:nvPr>
            <p:ph type="title"/>
          </p:nvPr>
        </p:nvSpPr>
        <p:spPr>
          <a:xfrm>
            <a:off x="634999" y="419100"/>
            <a:ext cx="10431585" cy="774700"/>
          </a:xfrm>
        </p:spPr>
        <p:txBody>
          <a:bodyPr>
            <a:noAutofit/>
          </a:bodyPr>
          <a:lstStyle/>
          <a:p>
            <a:r>
              <a:rPr lang="en-US" sz="3000"/>
              <a:t>Enroll Macs in MDM, Use Device Compliance</a:t>
            </a:r>
          </a:p>
        </p:txBody>
      </p:sp>
      <p:sp>
        <p:nvSpPr>
          <p:cNvPr id="4" name="Text Placeholder 3">
            <a:extLst>
              <a:ext uri="{FF2B5EF4-FFF2-40B4-BE49-F238E27FC236}">
                <a16:creationId xmlns:a16="http://schemas.microsoft.com/office/drawing/2014/main" id="{6AA20453-2F8D-E4DE-78B5-6C009A2CEF97}"/>
              </a:ext>
            </a:extLst>
          </p:cNvPr>
          <p:cNvSpPr>
            <a:spLocks noGrp="1"/>
          </p:cNvSpPr>
          <p:nvPr>
            <p:ph type="body" sz="half" idx="1"/>
          </p:nvPr>
        </p:nvSpPr>
        <p:spPr>
          <a:xfrm>
            <a:off x="635000" y="1417320"/>
            <a:ext cx="5317931" cy="4932680"/>
          </a:xfrm>
        </p:spPr>
        <p:txBody>
          <a:bodyPr>
            <a:normAutofit fontScale="62500" lnSpcReduction="20000"/>
          </a:bodyPr>
          <a:lstStyle/>
          <a:p>
            <a:r>
              <a:rPr lang="en-US">
                <a:latin typeface="+mn-lt"/>
              </a:rPr>
              <a:t>MDM is the only </a:t>
            </a:r>
            <a:r>
              <a:rPr lang="en-US" i="1" u="sng">
                <a:latin typeface="+mn-lt"/>
              </a:rPr>
              <a:t>modern</a:t>
            </a:r>
            <a:r>
              <a:rPr lang="en-US">
                <a:latin typeface="+mn-lt"/>
              </a:rPr>
              <a:t> way to deploy SSO features to macOS</a:t>
            </a:r>
          </a:p>
          <a:p>
            <a:pPr lvl="1"/>
            <a:r>
              <a:rPr lang="en-US"/>
              <a:t>MDM helps us improve device and identity security (Conditional Access)</a:t>
            </a:r>
          </a:p>
          <a:p>
            <a:pPr lvl="1"/>
            <a:r>
              <a:rPr lang="en-US"/>
              <a:t>SSO helps us improve end-user experience (fewer prompts) and security (over-prompting trains users to make poor decisions)</a:t>
            </a:r>
          </a:p>
          <a:p>
            <a:pPr lvl="1"/>
            <a:r>
              <a:rPr lang="en-US"/>
              <a:t>These are </a:t>
            </a:r>
            <a:r>
              <a:rPr lang="en-US" i="1"/>
              <a:t>related</a:t>
            </a:r>
            <a:r>
              <a:rPr lang="en-US"/>
              <a:t>, but </a:t>
            </a:r>
            <a:r>
              <a:rPr lang="en-US" i="1"/>
              <a:t>different</a:t>
            </a:r>
            <a:r>
              <a:rPr lang="en-US"/>
              <a:t> features</a:t>
            </a:r>
          </a:p>
          <a:p>
            <a:pPr marL="336145" lvl="1" indent="0">
              <a:buNone/>
            </a:pPr>
            <a:endParaRPr lang="en-US"/>
          </a:p>
          <a:p>
            <a:r>
              <a:rPr lang="en-US">
                <a:latin typeface="+mn-lt"/>
              </a:rPr>
              <a:t>Intune or Intune-integrated MDMs can send compliance information to Azure AD</a:t>
            </a:r>
          </a:p>
          <a:p>
            <a:pPr lvl="1"/>
            <a:r>
              <a:rPr lang="en-US"/>
              <a:t>This information is critical for those device-based Conditional Access policies</a:t>
            </a:r>
          </a:p>
          <a:p>
            <a:pPr marL="336145" lvl="1" indent="0">
              <a:buNone/>
            </a:pPr>
            <a:endParaRPr lang="en-US"/>
          </a:p>
          <a:p>
            <a:r>
              <a:rPr lang="en-US">
                <a:latin typeface="+mn-lt"/>
              </a:rPr>
              <a:t>Without Intune or an Intune-integrated MDM, Azure AD sees all Macs as unmanaged</a:t>
            </a:r>
          </a:p>
        </p:txBody>
      </p:sp>
      <p:pic>
        <p:nvPicPr>
          <p:cNvPr id="5" name="Picture 4">
            <a:extLst>
              <a:ext uri="{FF2B5EF4-FFF2-40B4-BE49-F238E27FC236}">
                <a16:creationId xmlns:a16="http://schemas.microsoft.com/office/drawing/2014/main" id="{2735D6C8-E879-A264-6E8D-AC72B2C2F224}"/>
              </a:ext>
            </a:extLst>
          </p:cNvPr>
          <p:cNvPicPr>
            <a:picLocks noChangeAspect="1"/>
          </p:cNvPicPr>
          <p:nvPr/>
        </p:nvPicPr>
        <p:blipFill>
          <a:blip r:embed="rId2"/>
          <a:stretch>
            <a:fillRect/>
          </a:stretch>
        </p:blipFill>
        <p:spPr>
          <a:xfrm>
            <a:off x="6239071" y="1940119"/>
            <a:ext cx="5166049" cy="2663243"/>
          </a:xfrm>
          <a:prstGeom prst="rect">
            <a:avLst/>
          </a:prstGeom>
        </p:spPr>
      </p:pic>
    </p:spTree>
    <p:extLst>
      <p:ext uri="{BB962C8B-B14F-4D97-AF65-F5344CB8AC3E}">
        <p14:creationId xmlns:p14="http://schemas.microsoft.com/office/powerpoint/2010/main" val="6218390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1F2FF-E40F-90F8-E466-B01792532789}"/>
              </a:ext>
            </a:extLst>
          </p:cNvPr>
          <p:cNvSpPr>
            <a:spLocks noGrp="1"/>
          </p:cNvSpPr>
          <p:nvPr>
            <p:ph type="title"/>
          </p:nvPr>
        </p:nvSpPr>
        <p:spPr>
          <a:xfrm>
            <a:off x="635000" y="419100"/>
            <a:ext cx="11051032" cy="774700"/>
          </a:xfrm>
        </p:spPr>
        <p:txBody>
          <a:bodyPr>
            <a:noAutofit/>
          </a:bodyPr>
          <a:lstStyle/>
          <a:p>
            <a:r>
              <a:rPr lang="en-US" sz="3000"/>
              <a:t>Device Compliance with Azure AD</a:t>
            </a:r>
          </a:p>
        </p:txBody>
      </p:sp>
      <p:sp>
        <p:nvSpPr>
          <p:cNvPr id="4" name="Text Placeholder 3">
            <a:extLst>
              <a:ext uri="{FF2B5EF4-FFF2-40B4-BE49-F238E27FC236}">
                <a16:creationId xmlns:a16="http://schemas.microsoft.com/office/drawing/2014/main" id="{6AA20453-2F8D-E4DE-78B5-6C009A2CEF97}"/>
              </a:ext>
            </a:extLst>
          </p:cNvPr>
          <p:cNvSpPr>
            <a:spLocks noGrp="1"/>
          </p:cNvSpPr>
          <p:nvPr>
            <p:ph type="body" sz="half" idx="1"/>
          </p:nvPr>
        </p:nvSpPr>
        <p:spPr>
          <a:xfrm>
            <a:off x="635000" y="1417320"/>
            <a:ext cx="11051032" cy="2450592"/>
          </a:xfrm>
        </p:spPr>
        <p:txBody>
          <a:bodyPr>
            <a:normAutofit/>
          </a:bodyPr>
          <a:lstStyle/>
          <a:p>
            <a:r>
              <a:rPr lang="en-US" sz="2800">
                <a:latin typeface="+mn-lt"/>
              </a:rPr>
              <a:t>Device health and compliance integration with Azure AD is easy to deploy if Intune is the MDM</a:t>
            </a:r>
          </a:p>
          <a:p>
            <a:r>
              <a:rPr lang="en-US" sz="2800" err="1">
                <a:latin typeface="+mn-lt"/>
              </a:rPr>
              <a:t>Jamf</a:t>
            </a:r>
            <a:r>
              <a:rPr lang="en-US" sz="2800">
                <a:latin typeface="+mn-lt"/>
              </a:rPr>
              <a:t> Pro and other 3</a:t>
            </a:r>
            <a:r>
              <a:rPr lang="en-US" sz="2800" baseline="30000">
                <a:latin typeface="+mn-lt"/>
              </a:rPr>
              <a:t>rd</a:t>
            </a:r>
            <a:r>
              <a:rPr lang="en-US" sz="2800">
                <a:latin typeface="+mn-lt"/>
              </a:rPr>
              <a:t> Party MDMs can integrate with Intune to support device compliance</a:t>
            </a:r>
          </a:p>
          <a:p>
            <a:pPr lvl="1"/>
            <a:r>
              <a:rPr lang="en-US" sz="1800"/>
              <a:t>Extra work, but </a:t>
            </a:r>
            <a:r>
              <a:rPr lang="en-US" sz="1800" i="1" u="sng"/>
              <a:t>worth it</a:t>
            </a:r>
            <a:endParaRPr lang="en-US" sz="1800" u="sng"/>
          </a:p>
          <a:p>
            <a:pPr lvl="1"/>
            <a:endParaRPr lang="en-US" sz="1800"/>
          </a:p>
        </p:txBody>
      </p:sp>
      <p:pic>
        <p:nvPicPr>
          <p:cNvPr id="8" name="Picture 7">
            <a:extLst>
              <a:ext uri="{FF2B5EF4-FFF2-40B4-BE49-F238E27FC236}">
                <a16:creationId xmlns:a16="http://schemas.microsoft.com/office/drawing/2014/main" id="{AAC955FC-45FE-0215-4E6C-95CD49CEBE57}"/>
              </a:ext>
            </a:extLst>
          </p:cNvPr>
          <p:cNvPicPr>
            <a:picLocks noChangeAspect="1"/>
          </p:cNvPicPr>
          <p:nvPr/>
        </p:nvPicPr>
        <p:blipFill>
          <a:blip r:embed="rId2"/>
          <a:stretch>
            <a:fillRect/>
          </a:stretch>
        </p:blipFill>
        <p:spPr>
          <a:xfrm>
            <a:off x="1504950" y="3867912"/>
            <a:ext cx="9182100" cy="2279650"/>
          </a:xfrm>
          <a:prstGeom prst="rect">
            <a:avLst/>
          </a:prstGeom>
        </p:spPr>
      </p:pic>
      <p:sp>
        <p:nvSpPr>
          <p:cNvPr id="10" name="Rounded Rectangle 9">
            <a:extLst>
              <a:ext uri="{FF2B5EF4-FFF2-40B4-BE49-F238E27FC236}">
                <a16:creationId xmlns:a16="http://schemas.microsoft.com/office/drawing/2014/main" id="{7FA9582F-9848-C3F6-DCF9-0F90EA825180}"/>
              </a:ext>
            </a:extLst>
          </p:cNvPr>
          <p:cNvSpPr>
            <a:spLocks/>
          </p:cNvSpPr>
          <p:nvPr/>
        </p:nvSpPr>
        <p:spPr>
          <a:xfrm>
            <a:off x="2481774" y="4919022"/>
            <a:ext cx="4434841" cy="1228540"/>
          </a:xfrm>
          <a:prstGeom prst="round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a:solidFill>
                <a:srgbClr val="000000"/>
              </a:solidFill>
              <a:latin typeface="Graphik-Medium"/>
              <a:ea typeface="Graphik-Medium"/>
              <a:cs typeface="Graphik-Medium"/>
              <a:sym typeface="Graphik Medium"/>
            </a:endParaRPr>
          </a:p>
        </p:txBody>
      </p:sp>
    </p:spTree>
    <p:extLst>
      <p:ext uri="{BB962C8B-B14F-4D97-AF65-F5344CB8AC3E}">
        <p14:creationId xmlns:p14="http://schemas.microsoft.com/office/powerpoint/2010/main" val="8447034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p:txBody>
          <a:bodyPr>
            <a:normAutofit/>
          </a:bodyPr>
          <a:lstStyle/>
          <a:p>
            <a:r>
              <a:rPr lang="en-US"/>
              <a:t>Set up SSO Infrastructure</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269241" y="1189177"/>
            <a:ext cx="11653521" cy="5379311"/>
          </a:xfrm>
        </p:spPr>
        <p:txBody>
          <a:bodyPr>
            <a:noAutofit/>
          </a:bodyPr>
          <a:lstStyle/>
          <a:p>
            <a:pPr marL="0" indent="0">
              <a:buNone/>
            </a:pPr>
            <a:r>
              <a:rPr lang="en-US" sz="3600">
                <a:latin typeface="+mn-lt"/>
              </a:rPr>
              <a:t>macOS can provide SSO in a few different ways:</a:t>
            </a:r>
          </a:p>
          <a:p>
            <a:pPr lvl="1"/>
            <a:r>
              <a:rPr lang="en-US" sz="2800"/>
              <a:t>Kerberos, via BIND to an LDAP directory, commonly on-premises Active Directory</a:t>
            </a:r>
          </a:p>
          <a:p>
            <a:pPr lvl="2"/>
            <a:r>
              <a:rPr lang="en-US" sz="1800"/>
              <a:t>Apple is actively telling customers to move away from this</a:t>
            </a:r>
          </a:p>
          <a:p>
            <a:pPr lvl="1"/>
            <a:r>
              <a:rPr lang="en-US" sz="2800"/>
              <a:t>Kerberos, via Apple’s Kerberos SSO Extension</a:t>
            </a:r>
          </a:p>
          <a:p>
            <a:pPr lvl="2"/>
            <a:r>
              <a:rPr lang="en-US" sz="1800"/>
              <a:t>Must be deployed through MDM</a:t>
            </a:r>
          </a:p>
          <a:p>
            <a:pPr lvl="2"/>
            <a:r>
              <a:rPr lang="en-US" sz="1800"/>
              <a:t>Still designed for on-premises directory services, not really designed for the cloud</a:t>
            </a:r>
          </a:p>
          <a:p>
            <a:pPr lvl="1"/>
            <a:r>
              <a:rPr lang="en-US" sz="2800"/>
              <a:t>Modern Auth (tokens), via IDP vendor-provided plug-ins for Apple’s Extensible Enterprise SSO Framework</a:t>
            </a:r>
          </a:p>
          <a:p>
            <a:pPr lvl="2"/>
            <a:r>
              <a:rPr lang="en-US" sz="1800"/>
              <a:t>IDP vendor…that’s us!</a:t>
            </a:r>
          </a:p>
          <a:p>
            <a:pPr lvl="2"/>
            <a:r>
              <a:rPr lang="en-US" sz="1800"/>
              <a:t>Must be deployed through MDM</a:t>
            </a:r>
          </a:p>
          <a:p>
            <a:pPr lvl="2"/>
            <a:r>
              <a:rPr lang="en-US" sz="1800"/>
              <a:t>Two types:</a:t>
            </a:r>
          </a:p>
          <a:p>
            <a:pPr lvl="3"/>
            <a:r>
              <a:rPr lang="en-US" sz="1600"/>
              <a:t>Credential</a:t>
            </a:r>
          </a:p>
          <a:p>
            <a:pPr lvl="3"/>
            <a:r>
              <a:rPr lang="en-US" sz="1600"/>
              <a:t>Redirect – Azure AD’s option is this type</a:t>
            </a:r>
          </a:p>
        </p:txBody>
      </p:sp>
    </p:spTree>
    <p:extLst>
      <p:ext uri="{BB962C8B-B14F-4D97-AF65-F5344CB8AC3E}">
        <p14:creationId xmlns:p14="http://schemas.microsoft.com/office/powerpoint/2010/main" val="14280602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fade">
                                      <p:cBhvr>
                                        <p:cTn id="32" dur="500"/>
                                        <p:tgtEl>
                                          <p:spTgt spid="4">
                                            <p:txEl>
                                              <p:pRg st="8" end="8"/>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635000" y="33437"/>
            <a:ext cx="10922000" cy="778719"/>
          </a:xfrm>
        </p:spPr>
        <p:txBody>
          <a:bodyPr>
            <a:noAutofit/>
          </a:bodyPr>
          <a:lstStyle/>
          <a:p>
            <a:r>
              <a:rPr lang="en-US" sz="3200">
                <a:solidFill>
                  <a:srgbClr val="010101"/>
                </a:solidFill>
                <a:latin typeface="Segoe UI Light" panose="020B0502040204020203" pitchFamily="34" charset="0"/>
                <a:cs typeface="Segoe UI Light" panose="020B0502040204020203" pitchFamily="34" charset="0"/>
              </a:rPr>
              <a:t>SSO - Let’s Start with Kerberos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4999" y="1431487"/>
            <a:ext cx="4335585" cy="4918513"/>
          </a:xfrm>
        </p:spPr>
        <p:txBody>
          <a:bodyPr>
            <a:normAutofit lnSpcReduction="10000"/>
          </a:bodyPr>
          <a:lstStyle/>
          <a:p>
            <a:pPr marL="0" indent="0">
              <a:buNone/>
            </a:pPr>
            <a:r>
              <a:rPr lang="en-US" sz="2000" u="sng">
                <a:solidFill>
                  <a:srgbClr val="000000"/>
                </a:solidFill>
                <a:latin typeface="Segoe UI Semilight" panose="020B0402040204020203" pitchFamily="34" charset="0"/>
                <a:cs typeface="Segoe UI Semilight" panose="020B0402040204020203" pitchFamily="34" charset="0"/>
              </a:rPr>
              <a:t>If</a:t>
            </a:r>
            <a:r>
              <a:rPr lang="en-US" sz="2000">
                <a:solidFill>
                  <a:srgbClr val="000000"/>
                </a:solidFill>
                <a:latin typeface="Segoe UI Semilight" panose="020B0402040204020203" pitchFamily="34" charset="0"/>
                <a:cs typeface="Segoe UI Semilight" panose="020B0402040204020203" pitchFamily="34" charset="0"/>
              </a:rPr>
              <a:t> you need Kerberos, use the modern, MDM-provisioned Kerberos SSO Extension from Apple:</a:t>
            </a:r>
          </a:p>
          <a:p>
            <a:pPr marL="457200" indent="-457200">
              <a:buClrTx/>
              <a:buFont typeface="+mj-lt"/>
              <a:buAutoNum type="arabicPeriod"/>
            </a:pPr>
            <a:r>
              <a:rPr lang="en-US" sz="2000">
                <a:solidFill>
                  <a:srgbClr val="000000"/>
                </a:solidFill>
                <a:latin typeface="Segoe UI Semilight" panose="020B0402040204020203" pitchFamily="34" charset="0"/>
                <a:cs typeface="Segoe UI Semilight" panose="020B0402040204020203" pitchFamily="34" charset="0"/>
              </a:rPr>
              <a:t>User provides device with their enterprise username and password</a:t>
            </a:r>
          </a:p>
          <a:p>
            <a:pPr marL="457200" indent="-457200">
              <a:buClrTx/>
              <a:buFont typeface="+mj-lt"/>
              <a:buAutoNum type="arabicPeriod"/>
            </a:pPr>
            <a:r>
              <a:rPr lang="en-US" sz="2000">
                <a:solidFill>
                  <a:srgbClr val="000000"/>
                </a:solidFill>
                <a:latin typeface="Segoe UI Semilight" panose="020B0402040204020203" pitchFamily="34" charset="0"/>
                <a:cs typeface="Segoe UI Semilight" panose="020B0402040204020203" pitchFamily="34" charset="0"/>
              </a:rPr>
              <a:t>The device sends the creds to AD and asks for a Kerberos Ticket-Granting Ticket (TGT)</a:t>
            </a:r>
          </a:p>
          <a:p>
            <a:pPr marL="457200" indent="-457200">
              <a:buClrTx/>
              <a:buFont typeface="+mj-lt"/>
              <a:buAutoNum type="arabicPeriod"/>
            </a:pPr>
            <a:r>
              <a:rPr lang="en-US" sz="2000">
                <a:solidFill>
                  <a:srgbClr val="000000"/>
                </a:solidFill>
                <a:latin typeface="Segoe UI Semilight" panose="020B0402040204020203" pitchFamily="34" charset="0"/>
                <a:cs typeface="Segoe UI Semilight" panose="020B0402040204020203" pitchFamily="34" charset="0"/>
              </a:rPr>
              <a:t>AD validates the creds and returns the TGT</a:t>
            </a:r>
          </a:p>
          <a:p>
            <a:pPr marL="457200" indent="-457200">
              <a:buClrTx/>
              <a:buFont typeface="+mj-lt"/>
              <a:buAutoNum type="arabicPeriod"/>
            </a:pPr>
            <a:r>
              <a:rPr lang="en-US" sz="2000">
                <a:solidFill>
                  <a:srgbClr val="000000"/>
                </a:solidFill>
                <a:latin typeface="Segoe UI Semilight" panose="020B0402040204020203" pitchFamily="34" charset="0"/>
                <a:cs typeface="Segoe UI Semilight" panose="020B0402040204020203" pitchFamily="34" charset="0"/>
              </a:rPr>
              <a:t>The user tries to access an app, probably in their browser, but needs a Kerberos ticket</a:t>
            </a:r>
          </a:p>
        </p:txBody>
      </p:sp>
      <p:sp>
        <p:nvSpPr>
          <p:cNvPr id="21" name="TextBox 20">
            <a:extLst>
              <a:ext uri="{FF2B5EF4-FFF2-40B4-BE49-F238E27FC236}">
                <a16:creationId xmlns:a16="http://schemas.microsoft.com/office/drawing/2014/main" id="{395FD62E-A664-A05C-30B9-D8CD40854F43}"/>
              </a:ext>
            </a:extLst>
          </p:cNvPr>
          <p:cNvSpPr txBox="1"/>
          <p:nvPr/>
        </p:nvSpPr>
        <p:spPr>
          <a:xfrm>
            <a:off x="9342255" y="2606559"/>
            <a:ext cx="51361"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endParaRPr lang="en-US" sz="1200" kern="0">
              <a:solidFill>
                <a:srgbClr val="929292"/>
              </a:solidFill>
              <a:latin typeface="Graphik"/>
              <a:ea typeface="Graphik"/>
              <a:cs typeface="Graphik"/>
              <a:sym typeface="Graphik"/>
            </a:endParaRPr>
          </a:p>
        </p:txBody>
      </p:sp>
      <p:grpSp>
        <p:nvGrpSpPr>
          <p:cNvPr id="23" name="Group 22">
            <a:extLst>
              <a:ext uri="{FF2B5EF4-FFF2-40B4-BE49-F238E27FC236}">
                <a16:creationId xmlns:a16="http://schemas.microsoft.com/office/drawing/2014/main" id="{1907D7E8-A22A-A07B-DFDB-A96DAFC7A646}"/>
              </a:ext>
            </a:extLst>
          </p:cNvPr>
          <p:cNvGrpSpPr/>
          <p:nvPr/>
        </p:nvGrpSpPr>
        <p:grpSpPr>
          <a:xfrm>
            <a:off x="9342271" y="1272863"/>
            <a:ext cx="1113195" cy="1720981"/>
            <a:chOff x="17448245" y="3142885"/>
            <a:chExt cx="2226389" cy="3441961"/>
          </a:xfrm>
        </p:grpSpPr>
        <p:pic>
          <p:nvPicPr>
            <p:cNvPr id="17" name="Graphic 16" descr="Web design with solid fill">
              <a:extLst>
                <a:ext uri="{FF2B5EF4-FFF2-40B4-BE49-F238E27FC236}">
                  <a16:creationId xmlns:a16="http://schemas.microsoft.com/office/drawing/2014/main" id="{89C7F32C-DF47-FE7C-E68B-03695A823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96211" y="3460133"/>
              <a:ext cx="1842243" cy="1842243"/>
            </a:xfrm>
            <a:prstGeom prst="rect">
              <a:avLst/>
            </a:prstGeom>
            <a:effectLst/>
          </p:spPr>
        </p:pic>
        <p:sp>
          <p:nvSpPr>
            <p:cNvPr id="18" name="Rounded Rectangle 17">
              <a:extLst>
                <a:ext uri="{FF2B5EF4-FFF2-40B4-BE49-F238E27FC236}">
                  <a16:creationId xmlns:a16="http://schemas.microsoft.com/office/drawing/2014/main" id="{04E2572B-A8C2-B250-48D3-58EEF5FEE47C}"/>
                </a:ext>
              </a:extLst>
            </p:cNvPr>
            <p:cNvSpPr/>
            <p:nvPr/>
          </p:nvSpPr>
          <p:spPr>
            <a:xfrm>
              <a:off x="17448245" y="3142885"/>
              <a:ext cx="2226389" cy="2476741"/>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kern="0">
                <a:solidFill>
                  <a:srgbClr val="000000"/>
                </a:solidFill>
                <a:latin typeface="Graphik-Medium"/>
                <a:ea typeface="Graphik-Medium"/>
                <a:cs typeface="Graphik-Medium"/>
                <a:sym typeface="Graphik Medium"/>
              </a:endParaRPr>
            </a:p>
          </p:txBody>
        </p:sp>
        <p:sp>
          <p:nvSpPr>
            <p:cNvPr id="22" name="TextBox 21">
              <a:extLst>
                <a:ext uri="{FF2B5EF4-FFF2-40B4-BE49-F238E27FC236}">
                  <a16:creationId xmlns:a16="http://schemas.microsoft.com/office/drawing/2014/main" id="{5BBE1587-FC7A-61C8-7E96-36AF6F3561D0}"/>
                </a:ext>
              </a:extLst>
            </p:cNvPr>
            <p:cNvSpPr txBox="1"/>
            <p:nvPr/>
          </p:nvSpPr>
          <p:spPr>
            <a:xfrm>
              <a:off x="17743359" y="5743590"/>
              <a:ext cx="148117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en-US" sz="1200" kern="0">
                  <a:solidFill>
                    <a:srgbClr val="05A89D"/>
                  </a:solidFill>
                  <a:latin typeface="Graphik"/>
                  <a:sym typeface="Graphik"/>
                </a:rPr>
                <a:t>Kerberos </a:t>
              </a:r>
            </a:p>
            <a:p>
              <a:pPr algn="ctr" defTabSz="412750" hangingPunct="0"/>
              <a:r>
                <a:rPr lang="en-US" sz="1200" kern="0">
                  <a:solidFill>
                    <a:srgbClr val="05A89D"/>
                  </a:solidFill>
                  <a:latin typeface="Graphik"/>
                  <a:sym typeface="Graphik"/>
                </a:rPr>
                <a:t>App</a:t>
              </a:r>
              <a:endParaRPr lang="en-US" sz="1200" kern="0">
                <a:solidFill>
                  <a:srgbClr val="05A89D"/>
                </a:solidFill>
                <a:latin typeface="Graphik"/>
                <a:ea typeface="Graphik"/>
                <a:cs typeface="Graphik"/>
                <a:sym typeface="Graphik"/>
              </a:endParaRPr>
            </a:p>
          </p:txBody>
        </p:sp>
      </p:gr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3866" y="3306354"/>
            <a:ext cx="1468082" cy="1468082"/>
          </a:xfrm>
          <a:prstGeom prst="rect">
            <a:avLst/>
          </a:prstGeom>
        </p:spPr>
      </p:pic>
      <p:sp>
        <p:nvSpPr>
          <p:cNvPr id="25" name="TextBox 24">
            <a:extLst>
              <a:ext uri="{FF2B5EF4-FFF2-40B4-BE49-F238E27FC236}">
                <a16:creationId xmlns:a16="http://schemas.microsoft.com/office/drawing/2014/main" id="{E85B3510-592D-F309-DB74-F39EC4382BA3}"/>
              </a:ext>
            </a:extLst>
          </p:cNvPr>
          <p:cNvSpPr txBox="1"/>
          <p:nvPr/>
        </p:nvSpPr>
        <p:spPr>
          <a:xfrm>
            <a:off x="5484937" y="2993844"/>
            <a:ext cx="1957267"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defTabSz="412750" hangingPunct="0"/>
            <a:r>
              <a:rPr lang="en-US" sz="1200" kern="0">
                <a:solidFill>
                  <a:schemeClr val="bg2"/>
                </a:solidFill>
                <a:latin typeface="Graphik"/>
                <a:sym typeface="Graphik"/>
              </a:rPr>
              <a:t>U: </a:t>
            </a:r>
            <a:r>
              <a:rPr lang="en-US" sz="1200" kern="0" err="1">
                <a:solidFill>
                  <a:schemeClr val="bg2"/>
                </a:solidFill>
                <a:latin typeface="Graphik"/>
                <a:sym typeface="Graphik"/>
              </a:rPr>
              <a:t>jane.doe@contoso.com</a:t>
            </a:r>
            <a:endParaRPr lang="en-US" sz="1200" kern="0">
              <a:solidFill>
                <a:schemeClr val="bg2"/>
              </a:solidFill>
              <a:latin typeface="Graphik"/>
              <a:sym typeface="Graphik"/>
            </a:endParaRPr>
          </a:p>
          <a:p>
            <a:pPr defTabSz="412750" hangingPunct="0"/>
            <a:r>
              <a:rPr lang="en-US" sz="1200" kern="0">
                <a:solidFill>
                  <a:schemeClr val="bg2"/>
                </a:solidFill>
                <a:latin typeface="Graphik"/>
                <a:ea typeface="Graphik"/>
                <a:cs typeface="Graphik"/>
                <a:sym typeface="Graphik"/>
              </a:rPr>
              <a:t>P: Summer2022!</a:t>
            </a:r>
          </a:p>
        </p:txBody>
      </p:sp>
      <p:pic>
        <p:nvPicPr>
          <p:cNvPr id="28" name="Graphic 27" descr="Ticket with solid fill">
            <a:extLst>
              <a:ext uri="{FF2B5EF4-FFF2-40B4-BE49-F238E27FC236}">
                <a16:creationId xmlns:a16="http://schemas.microsoft.com/office/drawing/2014/main" id="{0E53CA27-FEED-7905-8DEB-C8E1C48281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81013" y="5146979"/>
            <a:ext cx="457200" cy="457200"/>
          </a:xfrm>
          <a:prstGeom prst="rect">
            <a:avLst/>
          </a:prstGeom>
        </p:spPr>
      </p:pic>
      <p:cxnSp>
        <p:nvCxnSpPr>
          <p:cNvPr id="30" name="Straight Arrow Connector 29">
            <a:extLst>
              <a:ext uri="{FF2B5EF4-FFF2-40B4-BE49-F238E27FC236}">
                <a16:creationId xmlns:a16="http://schemas.microsoft.com/office/drawing/2014/main" id="{BE694D26-2E26-AA28-F1B6-38111309A07B}"/>
              </a:ext>
            </a:extLst>
          </p:cNvPr>
          <p:cNvCxnSpPr>
            <a:cxnSpLocks/>
            <a:endCxn id="18" idx="1"/>
          </p:cNvCxnSpPr>
          <p:nvPr/>
        </p:nvCxnSpPr>
        <p:spPr>
          <a:xfrm flipV="1">
            <a:off x="7063274" y="1892049"/>
            <a:ext cx="2278997" cy="1794196"/>
          </a:xfrm>
          <a:prstGeom prst="straightConnector1">
            <a:avLst/>
          </a:prstGeom>
          <a:noFill/>
          <a:ln w="114300" cap="flat">
            <a:solidFill>
              <a:schemeClr val="accent4">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2" name="Multiply 31">
            <a:extLst>
              <a:ext uri="{FF2B5EF4-FFF2-40B4-BE49-F238E27FC236}">
                <a16:creationId xmlns:a16="http://schemas.microsoft.com/office/drawing/2014/main" id="{261518B1-65D8-E2AB-991F-386253B92FF8}"/>
              </a:ext>
            </a:extLst>
          </p:cNvPr>
          <p:cNvSpPr/>
          <p:nvPr/>
        </p:nvSpPr>
        <p:spPr>
          <a:xfrm>
            <a:off x="8719453" y="2012048"/>
            <a:ext cx="622802" cy="412611"/>
          </a:xfrm>
          <a:prstGeom prst="mathMultiply">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kern="0">
              <a:solidFill>
                <a:srgbClr val="000000"/>
              </a:solidFill>
              <a:latin typeface="Graphik-Medium"/>
              <a:ea typeface="Graphik-Medium"/>
              <a:cs typeface="Graphik-Medium"/>
              <a:sym typeface="Graphik Medium"/>
            </a:endParaRPr>
          </a:p>
        </p:txBody>
      </p:sp>
      <p:grpSp>
        <p:nvGrpSpPr>
          <p:cNvPr id="6" name="Group 5">
            <a:extLst>
              <a:ext uri="{FF2B5EF4-FFF2-40B4-BE49-F238E27FC236}">
                <a16:creationId xmlns:a16="http://schemas.microsoft.com/office/drawing/2014/main" id="{4A3AEB5F-EA44-41B0-9B6D-565CE8A68671}"/>
              </a:ext>
            </a:extLst>
          </p:cNvPr>
          <p:cNvGrpSpPr>
            <a:grpSpLocks noChangeAspect="1"/>
          </p:cNvGrpSpPr>
          <p:nvPr/>
        </p:nvGrpSpPr>
        <p:grpSpPr>
          <a:xfrm>
            <a:off x="9538213" y="5309663"/>
            <a:ext cx="917253" cy="589033"/>
            <a:chOff x="1840648" y="4818296"/>
            <a:chExt cx="966162" cy="691914"/>
          </a:xfrm>
        </p:grpSpPr>
        <p:sp>
          <p:nvSpPr>
            <p:cNvPr id="7" name="Freeform 133">
              <a:extLst>
                <a:ext uri="{FF2B5EF4-FFF2-40B4-BE49-F238E27FC236}">
                  <a16:creationId xmlns:a16="http://schemas.microsoft.com/office/drawing/2014/main" id="{BA5BDCAD-7A91-EC61-DD45-47C1894E983E}"/>
                </a:ext>
              </a:extLst>
            </p:cNvPr>
            <p:cNvSpPr>
              <a:spLocks noChangeAspect="1"/>
            </p:cNvSpPr>
            <p:nvPr/>
          </p:nvSpPr>
          <p:spPr bwMode="auto">
            <a:xfrm>
              <a:off x="1840648"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8" name="Freeform 134">
              <a:extLst>
                <a:ext uri="{FF2B5EF4-FFF2-40B4-BE49-F238E27FC236}">
                  <a16:creationId xmlns:a16="http://schemas.microsoft.com/office/drawing/2014/main" id="{011C9155-4C12-658A-3BD7-14FD7A5FD785}"/>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D9D9D9"/>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9" name="Oval 8">
              <a:extLst>
                <a:ext uri="{FF2B5EF4-FFF2-40B4-BE49-F238E27FC236}">
                  <a16:creationId xmlns:a16="http://schemas.microsoft.com/office/drawing/2014/main" id="{8CCAA877-ED17-F404-DF72-23871F0E2257}"/>
                </a:ext>
              </a:extLst>
            </p:cNvPr>
            <p:cNvSpPr>
              <a:spLocks noChangeAspect="1" noChangeArrowheads="1"/>
            </p:cNvSpPr>
            <p:nvPr/>
          </p:nvSpPr>
          <p:spPr bwMode="auto">
            <a:xfrm>
              <a:off x="2201709" y="4985896"/>
              <a:ext cx="91441" cy="91439"/>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11" name="Oval 10">
              <a:extLst>
                <a:ext uri="{FF2B5EF4-FFF2-40B4-BE49-F238E27FC236}">
                  <a16:creationId xmlns:a16="http://schemas.microsoft.com/office/drawing/2014/main" id="{CEBFA791-5A24-1AD9-5640-46C272AA0571}"/>
                </a:ext>
              </a:extLst>
            </p:cNvPr>
            <p:cNvSpPr>
              <a:spLocks noChangeAspect="1" noChangeArrowheads="1"/>
            </p:cNvSpPr>
            <p:nvPr/>
          </p:nvSpPr>
          <p:spPr bwMode="auto">
            <a:xfrm flipH="1">
              <a:off x="2351276" y="4985914"/>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12" name="Oval 11">
              <a:extLst>
                <a:ext uri="{FF2B5EF4-FFF2-40B4-BE49-F238E27FC236}">
                  <a16:creationId xmlns:a16="http://schemas.microsoft.com/office/drawing/2014/main" id="{CAE0A16C-45C2-417C-0C38-DD911C6D8AC6}"/>
                </a:ext>
              </a:extLst>
            </p:cNvPr>
            <p:cNvSpPr>
              <a:spLocks noChangeAspect="1" noChangeArrowheads="1"/>
            </p:cNvSpPr>
            <p:nvPr/>
          </p:nvSpPr>
          <p:spPr bwMode="auto">
            <a:xfrm>
              <a:off x="2201709" y="531709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14" name="Oval 13">
              <a:extLst>
                <a:ext uri="{FF2B5EF4-FFF2-40B4-BE49-F238E27FC236}">
                  <a16:creationId xmlns:a16="http://schemas.microsoft.com/office/drawing/2014/main" id="{42FB6439-40AF-C0D8-88FC-43E2104CDCE6}"/>
                </a:ext>
              </a:extLst>
            </p:cNvPr>
            <p:cNvSpPr>
              <a:spLocks noChangeAspect="1" noChangeArrowheads="1"/>
            </p:cNvSpPr>
            <p:nvPr/>
          </p:nvSpPr>
          <p:spPr bwMode="auto">
            <a:xfrm flipH="1">
              <a:off x="2351276" y="5317110"/>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15" name="Oval 14">
              <a:extLst>
                <a:ext uri="{FF2B5EF4-FFF2-40B4-BE49-F238E27FC236}">
                  <a16:creationId xmlns:a16="http://schemas.microsoft.com/office/drawing/2014/main" id="{4167F9B9-FA9E-D15E-58F0-1510DDD4FE18}"/>
                </a:ext>
              </a:extLst>
            </p:cNvPr>
            <p:cNvSpPr>
              <a:spLocks noChangeAspect="1" noChangeArrowheads="1"/>
            </p:cNvSpPr>
            <p:nvPr/>
          </p:nvSpPr>
          <p:spPr bwMode="auto">
            <a:xfrm flipH="1">
              <a:off x="2477440"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16" name="Oval 15">
              <a:extLst>
                <a:ext uri="{FF2B5EF4-FFF2-40B4-BE49-F238E27FC236}">
                  <a16:creationId xmlns:a16="http://schemas.microsoft.com/office/drawing/2014/main" id="{2B4C69F0-3D5B-C3C7-C1D3-C2D677001040}"/>
                </a:ext>
              </a:extLst>
            </p:cNvPr>
            <p:cNvSpPr>
              <a:spLocks noChangeAspect="1" noChangeArrowheads="1"/>
            </p:cNvSpPr>
            <p:nvPr/>
          </p:nvSpPr>
          <p:spPr bwMode="auto">
            <a:xfrm>
              <a:off x="2077441"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19" name="Oval 18">
              <a:extLst>
                <a:ext uri="{FF2B5EF4-FFF2-40B4-BE49-F238E27FC236}">
                  <a16:creationId xmlns:a16="http://schemas.microsoft.com/office/drawing/2014/main" id="{9CC2661A-6670-8047-4B2F-1EB7763AA9D1}"/>
                </a:ext>
              </a:extLst>
            </p:cNvPr>
            <p:cNvSpPr>
              <a:spLocks noChangeAspect="1" noChangeArrowheads="1"/>
            </p:cNvSpPr>
            <p:nvPr/>
          </p:nvSpPr>
          <p:spPr bwMode="auto">
            <a:xfrm flipH="1">
              <a:off x="2603604"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20" name="Oval 19">
              <a:extLst>
                <a:ext uri="{FF2B5EF4-FFF2-40B4-BE49-F238E27FC236}">
                  <a16:creationId xmlns:a16="http://schemas.microsoft.com/office/drawing/2014/main" id="{63B4E9C4-9A28-A9D1-1A52-5554E0F286C2}"/>
                </a:ext>
              </a:extLst>
            </p:cNvPr>
            <p:cNvSpPr>
              <a:spLocks noChangeAspect="1" noChangeArrowheads="1"/>
            </p:cNvSpPr>
            <p:nvPr/>
          </p:nvSpPr>
          <p:spPr bwMode="auto">
            <a:xfrm flipH="1">
              <a:off x="1953173"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24" name="Arc 23">
              <a:extLst>
                <a:ext uri="{FF2B5EF4-FFF2-40B4-BE49-F238E27FC236}">
                  <a16:creationId xmlns:a16="http://schemas.microsoft.com/office/drawing/2014/main" id="{047AB296-914C-97AB-4C78-D60032334334}"/>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solidFill>
                  <a:srgbClr val="292929"/>
                </a:solidFill>
                <a:latin typeface="Calibri" panose="020F0502020204030204"/>
                <a:sym typeface="Graphik"/>
              </a:endParaRPr>
            </a:p>
          </p:txBody>
        </p:sp>
        <p:sp>
          <p:nvSpPr>
            <p:cNvPr id="26" name="Arc 25">
              <a:extLst>
                <a:ext uri="{FF2B5EF4-FFF2-40B4-BE49-F238E27FC236}">
                  <a16:creationId xmlns:a16="http://schemas.microsoft.com/office/drawing/2014/main" id="{5A61CDB1-F3AD-D2D7-A615-B797B067A464}"/>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solidFill>
                  <a:srgbClr val="292929"/>
                </a:solidFill>
                <a:latin typeface="Calibri" panose="020F0502020204030204"/>
                <a:sym typeface="Graphik"/>
              </a:endParaRPr>
            </a:p>
          </p:txBody>
        </p:sp>
        <p:sp>
          <p:nvSpPr>
            <p:cNvPr id="27" name="Arc 26">
              <a:extLst>
                <a:ext uri="{FF2B5EF4-FFF2-40B4-BE49-F238E27FC236}">
                  <a16:creationId xmlns:a16="http://schemas.microsoft.com/office/drawing/2014/main" id="{79DD5F6E-7BF8-9B1B-C1E8-A5B716B29A31}"/>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solidFill>
                  <a:srgbClr val="292929"/>
                </a:solidFill>
                <a:latin typeface="Calibri" panose="020F0502020204030204"/>
                <a:sym typeface="Graphik"/>
              </a:endParaRPr>
            </a:p>
          </p:txBody>
        </p:sp>
        <p:cxnSp>
          <p:nvCxnSpPr>
            <p:cNvPr id="29" name="Straight Connector 28">
              <a:extLst>
                <a:ext uri="{FF2B5EF4-FFF2-40B4-BE49-F238E27FC236}">
                  <a16:creationId xmlns:a16="http://schemas.microsoft.com/office/drawing/2014/main" id="{E7902E59-ED51-5D31-5845-6E92FD3EB8B6}"/>
                </a:ext>
              </a:extLst>
            </p:cNvPr>
            <p:cNvCxnSpPr>
              <a:stCxn id="9" idx="4"/>
              <a:endCxn id="12" idx="0"/>
            </p:cNvCxnSpPr>
            <p:nvPr/>
          </p:nvCxnSpPr>
          <p:spPr>
            <a:xfrm>
              <a:off x="2247429" y="5077336"/>
              <a:ext cx="0" cy="239756"/>
            </a:xfrm>
            <a:prstGeom prst="line">
              <a:avLst/>
            </a:prstGeom>
            <a:noFill/>
            <a:ln w="9525" cap="flat" cmpd="sng" algn="ctr">
              <a:solidFill>
                <a:srgbClr val="0070C0"/>
              </a:solidFill>
              <a:prstDash val="solid"/>
            </a:ln>
            <a:effectLst/>
          </p:spPr>
        </p:cxnSp>
        <p:sp>
          <p:nvSpPr>
            <p:cNvPr id="31" name="Oval 30">
              <a:extLst>
                <a:ext uri="{FF2B5EF4-FFF2-40B4-BE49-F238E27FC236}">
                  <a16:creationId xmlns:a16="http://schemas.microsoft.com/office/drawing/2014/main" id="{48CBF1FD-F3E5-239D-9766-5764E2807943}"/>
                </a:ext>
              </a:extLst>
            </p:cNvPr>
            <p:cNvSpPr>
              <a:spLocks noChangeAspect="1" noChangeArrowheads="1"/>
            </p:cNvSpPr>
            <p:nvPr/>
          </p:nvSpPr>
          <p:spPr bwMode="auto">
            <a:xfrm>
              <a:off x="2201709" y="513992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33" name="Straight Connector 32">
              <a:extLst>
                <a:ext uri="{FF2B5EF4-FFF2-40B4-BE49-F238E27FC236}">
                  <a16:creationId xmlns:a16="http://schemas.microsoft.com/office/drawing/2014/main" id="{195DB5E0-B87A-0A81-5110-C3F707039B4C}"/>
                </a:ext>
              </a:extLst>
            </p:cNvPr>
            <p:cNvCxnSpPr>
              <a:stCxn id="11" idx="4"/>
              <a:endCxn id="14" idx="0"/>
            </p:cNvCxnSpPr>
            <p:nvPr/>
          </p:nvCxnSpPr>
          <p:spPr>
            <a:xfrm>
              <a:off x="2396995" y="5077352"/>
              <a:ext cx="0" cy="239756"/>
            </a:xfrm>
            <a:prstGeom prst="line">
              <a:avLst/>
            </a:prstGeom>
            <a:noFill/>
            <a:ln w="9525" cap="flat" cmpd="sng" algn="ctr">
              <a:solidFill>
                <a:srgbClr val="0070C0"/>
              </a:solidFill>
              <a:prstDash val="solid"/>
            </a:ln>
            <a:effectLst/>
          </p:spPr>
        </p:cxnSp>
        <p:sp>
          <p:nvSpPr>
            <p:cNvPr id="34" name="Oval 33">
              <a:extLst>
                <a:ext uri="{FF2B5EF4-FFF2-40B4-BE49-F238E27FC236}">
                  <a16:creationId xmlns:a16="http://schemas.microsoft.com/office/drawing/2014/main" id="{4C14A0E6-E1D5-B222-4FFB-5D33BE875286}"/>
                </a:ext>
              </a:extLst>
            </p:cNvPr>
            <p:cNvSpPr>
              <a:spLocks noChangeAspect="1" noChangeArrowheads="1"/>
            </p:cNvSpPr>
            <p:nvPr/>
          </p:nvSpPr>
          <p:spPr bwMode="auto">
            <a:xfrm flipH="1">
              <a:off x="2351275" y="5139945"/>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35" name="Straight Connector 34">
              <a:extLst>
                <a:ext uri="{FF2B5EF4-FFF2-40B4-BE49-F238E27FC236}">
                  <a16:creationId xmlns:a16="http://schemas.microsoft.com/office/drawing/2014/main" id="{470B3015-D4FF-FC1A-2D8D-23BF4A18B250}"/>
                </a:ext>
              </a:extLst>
            </p:cNvPr>
            <p:cNvCxnSpPr>
              <a:stCxn id="11" idx="3"/>
              <a:endCxn id="19" idx="7"/>
            </p:cNvCxnSpPr>
            <p:nvPr/>
          </p:nvCxnSpPr>
          <p:spPr>
            <a:xfrm>
              <a:off x="2429325" y="5063963"/>
              <a:ext cx="187670" cy="227227"/>
            </a:xfrm>
            <a:prstGeom prst="line">
              <a:avLst/>
            </a:prstGeom>
            <a:noFill/>
            <a:ln w="9525" cap="flat" cmpd="sng" algn="ctr">
              <a:solidFill>
                <a:srgbClr val="0070C0"/>
              </a:solidFill>
              <a:prstDash val="solid"/>
            </a:ln>
            <a:effectLst/>
          </p:spPr>
        </p:cxnSp>
        <p:sp>
          <p:nvSpPr>
            <p:cNvPr id="36" name="Oval 35">
              <a:extLst>
                <a:ext uri="{FF2B5EF4-FFF2-40B4-BE49-F238E27FC236}">
                  <a16:creationId xmlns:a16="http://schemas.microsoft.com/office/drawing/2014/main" id="{0047A9DB-0A55-5C7C-D192-71FE93D9255E}"/>
                </a:ext>
              </a:extLst>
            </p:cNvPr>
            <p:cNvSpPr>
              <a:spLocks noChangeAspect="1" noChangeArrowheads="1"/>
            </p:cNvSpPr>
            <p:nvPr/>
          </p:nvSpPr>
          <p:spPr bwMode="auto">
            <a:xfrm flipH="1">
              <a:off x="2477440" y="513185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37" name="Straight Connector 36">
              <a:extLst>
                <a:ext uri="{FF2B5EF4-FFF2-40B4-BE49-F238E27FC236}">
                  <a16:creationId xmlns:a16="http://schemas.microsoft.com/office/drawing/2014/main" id="{9C0DE541-B844-3620-AD47-351EAE0C033A}"/>
                </a:ext>
              </a:extLst>
            </p:cNvPr>
            <p:cNvCxnSpPr>
              <a:stCxn id="9" idx="3"/>
              <a:endCxn id="20" idx="1"/>
            </p:cNvCxnSpPr>
            <p:nvPr/>
          </p:nvCxnSpPr>
          <p:spPr>
            <a:xfrm flipH="1">
              <a:off x="2031222" y="5063945"/>
              <a:ext cx="183878" cy="227245"/>
            </a:xfrm>
            <a:prstGeom prst="line">
              <a:avLst/>
            </a:prstGeom>
            <a:noFill/>
            <a:ln w="9525" cap="flat" cmpd="sng" algn="ctr">
              <a:solidFill>
                <a:srgbClr val="0070C0"/>
              </a:solidFill>
              <a:prstDash val="solid"/>
            </a:ln>
            <a:effectLst/>
          </p:spPr>
        </p:cxnSp>
        <p:sp>
          <p:nvSpPr>
            <p:cNvPr id="38" name="Oval 37">
              <a:extLst>
                <a:ext uri="{FF2B5EF4-FFF2-40B4-BE49-F238E27FC236}">
                  <a16:creationId xmlns:a16="http://schemas.microsoft.com/office/drawing/2014/main" id="{EB00C6D2-9290-3E8F-8B12-8C3A107435D1}"/>
                </a:ext>
              </a:extLst>
            </p:cNvPr>
            <p:cNvSpPr>
              <a:spLocks noChangeAspect="1" noChangeArrowheads="1"/>
            </p:cNvSpPr>
            <p:nvPr/>
          </p:nvSpPr>
          <p:spPr bwMode="auto">
            <a:xfrm>
              <a:off x="2082174" y="5131848"/>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39" name="Straight Connector 38">
              <a:extLst>
                <a:ext uri="{FF2B5EF4-FFF2-40B4-BE49-F238E27FC236}">
                  <a16:creationId xmlns:a16="http://schemas.microsoft.com/office/drawing/2014/main" id="{D4DB214F-EC8E-EBDC-77DD-1965CB1B95DE}"/>
                </a:ext>
              </a:extLst>
            </p:cNvPr>
            <p:cNvCxnSpPr>
              <a:stCxn id="31" idx="3"/>
              <a:endCxn id="16" idx="7"/>
            </p:cNvCxnSpPr>
            <p:nvPr/>
          </p:nvCxnSpPr>
          <p:spPr>
            <a:xfrm flipH="1">
              <a:off x="2155491" y="5217976"/>
              <a:ext cx="59609" cy="88697"/>
            </a:xfrm>
            <a:prstGeom prst="line">
              <a:avLst/>
            </a:prstGeom>
            <a:noFill/>
            <a:ln w="9525" cap="flat" cmpd="sng" algn="ctr">
              <a:solidFill>
                <a:srgbClr val="0070C0"/>
              </a:solidFill>
              <a:prstDash val="solid"/>
            </a:ln>
            <a:effectLst/>
          </p:spPr>
        </p:cxnSp>
        <p:cxnSp>
          <p:nvCxnSpPr>
            <p:cNvPr id="40" name="Straight Connector 39">
              <a:extLst>
                <a:ext uri="{FF2B5EF4-FFF2-40B4-BE49-F238E27FC236}">
                  <a16:creationId xmlns:a16="http://schemas.microsoft.com/office/drawing/2014/main" id="{D841F67C-BEBC-6B95-3697-C8301870B866}"/>
                </a:ext>
              </a:extLst>
            </p:cNvPr>
            <p:cNvCxnSpPr>
              <a:stCxn id="34" idx="3"/>
              <a:endCxn id="15" idx="7"/>
            </p:cNvCxnSpPr>
            <p:nvPr/>
          </p:nvCxnSpPr>
          <p:spPr>
            <a:xfrm>
              <a:off x="2429325" y="5217994"/>
              <a:ext cx="61506" cy="88679"/>
            </a:xfrm>
            <a:prstGeom prst="line">
              <a:avLst/>
            </a:prstGeom>
            <a:noFill/>
            <a:ln w="9525" cap="flat" cmpd="sng" algn="ctr">
              <a:solidFill>
                <a:srgbClr val="0070C0"/>
              </a:solidFill>
              <a:prstDash val="solid"/>
            </a:ln>
            <a:effectLst/>
          </p:spPr>
        </p:cxnSp>
      </p:grpSp>
      <p:sp>
        <p:nvSpPr>
          <p:cNvPr id="3" name="TextBox 2">
            <a:extLst>
              <a:ext uri="{FF2B5EF4-FFF2-40B4-BE49-F238E27FC236}">
                <a16:creationId xmlns:a16="http://schemas.microsoft.com/office/drawing/2014/main" id="{45F85616-5D93-181B-B713-BE5023C8E8FF}"/>
              </a:ext>
            </a:extLst>
          </p:cNvPr>
          <p:cNvSpPr txBox="1"/>
          <p:nvPr/>
        </p:nvSpPr>
        <p:spPr>
          <a:xfrm>
            <a:off x="9416254" y="5933901"/>
            <a:ext cx="1213474"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en-US" sz="1200" kern="0">
                <a:solidFill>
                  <a:schemeClr val="bg2"/>
                </a:solidFill>
                <a:latin typeface="Graphik"/>
                <a:ea typeface="Graphik"/>
                <a:cs typeface="Graphik"/>
                <a:sym typeface="Graphik"/>
              </a:rPr>
              <a:t>Active Directory</a:t>
            </a:r>
          </a:p>
        </p:txBody>
      </p:sp>
    </p:spTree>
    <p:extLst>
      <p:ext uri="{BB962C8B-B14F-4D97-AF65-F5344CB8AC3E}">
        <p14:creationId xmlns:p14="http://schemas.microsoft.com/office/powerpoint/2010/main" val="2927114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500"/>
                            </p:stCondLst>
                            <p:childTnLst>
                              <p:par>
                                <p:cTn id="17" presetID="0" presetClass="path" presetSubtype="0" accel="50000" decel="50000" fill="hold" grpId="1" nodeType="afterEffect">
                                  <p:stCondLst>
                                    <p:cond delay="0"/>
                                  </p:stCondLst>
                                  <p:childTnLst>
                                    <p:animMotion origin="layout" path="M 1.875E-6 3.7037E-7 C 0.11159 0.09537 0.22331 0.19074 0.25065 0.23611 " pathEditMode="relative" rAng="0" ptsTypes="AA">
                                      <p:cBhvr>
                                        <p:cTn id="18" dur="2000" fill="hold"/>
                                        <p:tgtEl>
                                          <p:spTgt spid="25"/>
                                        </p:tgtEl>
                                        <p:attrNameLst>
                                          <p:attrName>ppt_x</p:attrName>
                                          <p:attrName>ppt_y</p:attrName>
                                        </p:attrNameLst>
                                      </p:cBhvr>
                                      <p:rCtr x="12526" y="11806"/>
                                    </p:animMotion>
                                  </p:childTnLst>
                                </p:cTn>
                              </p:par>
                            </p:childTnLst>
                          </p:cTn>
                        </p:par>
                        <p:par>
                          <p:cTn id="19" fill="hold">
                            <p:stCondLst>
                              <p:cond delay="2500"/>
                            </p:stCondLst>
                            <p:childTnLst>
                              <p:par>
                                <p:cTn id="20" presetID="10" presetClass="entr" presetSubtype="0" fill="hold" nodeType="after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par>
                          <p:cTn id="23" fill="hold">
                            <p:stCondLst>
                              <p:cond delay="3500"/>
                            </p:stCondLst>
                            <p:childTnLst>
                              <p:par>
                                <p:cTn id="24" presetID="10" presetClass="entr" presetSubtype="0" fill="hold" nodeType="after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par>
                          <p:cTn id="27" fill="hold">
                            <p:stCondLst>
                              <p:cond delay="4000"/>
                            </p:stCondLst>
                            <p:childTnLst>
                              <p:par>
                                <p:cTn id="28" presetID="10" presetClass="exit" presetSubtype="0" fill="hold" grpId="2" nodeType="afterEffect">
                                  <p:stCondLst>
                                    <p:cond delay="0"/>
                                  </p:stCondLst>
                                  <p:childTnLst>
                                    <p:animEffect transition="out" filter="fade">
                                      <p:cBhvr>
                                        <p:cTn id="29" dur="500"/>
                                        <p:tgtEl>
                                          <p:spTgt spid="25"/>
                                        </p:tgtEl>
                                      </p:cBhvr>
                                    </p:animEffect>
                                    <p:set>
                                      <p:cBhvr>
                                        <p:cTn id="30" dur="1" fill="hold">
                                          <p:stCondLst>
                                            <p:cond delay="499"/>
                                          </p:stCondLst>
                                        </p:cTn>
                                        <p:tgtEl>
                                          <p:spTgt spid="25"/>
                                        </p:tgtEl>
                                        <p:attrNameLst>
                                          <p:attrName>style.visibility</p:attrName>
                                        </p:attrNameLst>
                                      </p:cBhvr>
                                      <p:to>
                                        <p:strVal val="hidden"/>
                                      </p:to>
                                    </p:set>
                                  </p:childTnLst>
                                </p:cTn>
                              </p:par>
                            </p:childTnLst>
                          </p:cTn>
                        </p:par>
                        <p:par>
                          <p:cTn id="31" fill="hold">
                            <p:stCondLst>
                              <p:cond delay="4500"/>
                            </p:stCondLst>
                            <p:childTnLst>
                              <p:par>
                                <p:cTn id="32" presetID="0" presetClass="path" presetSubtype="0" accel="50000" decel="50000" fill="hold" nodeType="afterEffect">
                                  <p:stCondLst>
                                    <p:cond delay="0"/>
                                  </p:stCondLst>
                                  <p:childTnLst>
                                    <p:animMotion origin="layout" path="M 5.20833E-7 -1.48148E-6 C -0.06862 -0.09803 -0.13717 -0.19595 -0.16061 -0.21412 " pathEditMode="relative" rAng="0" ptsTypes="AA">
                                      <p:cBhvr>
                                        <p:cTn id="33" dur="2000" fill="hold"/>
                                        <p:tgtEl>
                                          <p:spTgt spid="28"/>
                                        </p:tgtEl>
                                        <p:attrNameLst>
                                          <p:attrName>ppt_x</p:attrName>
                                          <p:attrName>ppt_y</p:attrName>
                                        </p:attrNameLst>
                                      </p:cBhvr>
                                      <p:rCtr x="-8034" y="-10706"/>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4" end="4"/>
                                            </p:txEl>
                                          </p:spTgt>
                                        </p:tgtEl>
                                        <p:attrNameLst>
                                          <p:attrName>style.visibility</p:attrName>
                                        </p:attrNameLst>
                                      </p:cBhvr>
                                      <p:to>
                                        <p:strVal val="visible"/>
                                      </p:to>
                                    </p:set>
                                    <p:animEffect transition="in" filter="fade">
                                      <p:cBhvr>
                                        <p:cTn id="38" dur="500"/>
                                        <p:tgtEl>
                                          <p:spTgt spid="4">
                                            <p:txEl>
                                              <p:pRg st="4" end="4"/>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childTnLst>
                          </p:cTn>
                        </p:par>
                        <p:par>
                          <p:cTn id="42" fill="hold">
                            <p:stCondLst>
                              <p:cond delay="500"/>
                            </p:stCondLst>
                            <p:childTnLst>
                              <p:par>
                                <p:cTn id="43" presetID="49" presetClass="entr" presetSubtype="0" decel="100000"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anim calcmode="lin" valueType="num">
                                      <p:cBhvr>
                                        <p:cTn id="47" dur="500" fill="hold"/>
                                        <p:tgtEl>
                                          <p:spTgt spid="32"/>
                                        </p:tgtEl>
                                        <p:attrNameLst>
                                          <p:attrName>style.rotation</p:attrName>
                                        </p:attrNameLst>
                                      </p:cBhvr>
                                      <p:tavLst>
                                        <p:tav tm="0">
                                          <p:val>
                                            <p:fltVal val="360"/>
                                          </p:val>
                                        </p:tav>
                                        <p:tav tm="100000">
                                          <p:val>
                                            <p:fltVal val="0"/>
                                          </p:val>
                                        </p:tav>
                                      </p:tavLst>
                                    </p:anim>
                                    <p:animEffect transition="in" filter="fade">
                                      <p:cBhvr>
                                        <p:cTn id="4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5" grpId="2"/>
      <p:bldP spid="3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5000" y="2133600"/>
            <a:ext cx="3778380" cy="4216400"/>
          </a:xfrm>
        </p:spPr>
        <p:txBody>
          <a:bodyPr>
            <a:normAutofit/>
          </a:bodyPr>
          <a:lstStyle/>
          <a:p>
            <a:pPr marL="457200" indent="-457200">
              <a:buClrTx/>
              <a:buFont typeface="+mj-lt"/>
              <a:buAutoNum type="arabicPeriod" startAt="5"/>
            </a:pPr>
            <a:r>
              <a:rPr lang="en-US" sz="2000">
                <a:solidFill>
                  <a:srgbClr val="000000"/>
                </a:solidFill>
                <a:latin typeface="Segoe UI Light" panose="020B0502040204020203" pitchFamily="34" charset="0"/>
                <a:cs typeface="Segoe UI Light" panose="020B0502040204020203" pitchFamily="34" charset="0"/>
              </a:rPr>
              <a:t>macOS sends the TGT to AD, asking for a ticket specific to the app (TGS)</a:t>
            </a:r>
          </a:p>
          <a:p>
            <a:pPr marL="457200" indent="-457200">
              <a:buClrTx/>
              <a:buFont typeface="+mj-lt"/>
              <a:buAutoNum type="arabicPeriod" startAt="5"/>
            </a:pPr>
            <a:r>
              <a:rPr lang="en-US" sz="2000">
                <a:solidFill>
                  <a:srgbClr val="000000"/>
                </a:solidFill>
                <a:latin typeface="Segoe UI Light" panose="020B0502040204020203" pitchFamily="34" charset="0"/>
                <a:cs typeface="Segoe UI Light" panose="020B0502040204020203" pitchFamily="34" charset="0"/>
              </a:rPr>
              <a:t>AD validates the TGT and returns the TGS</a:t>
            </a:r>
          </a:p>
          <a:p>
            <a:pPr marL="457200" indent="-457200">
              <a:buClrTx/>
              <a:buFont typeface="+mj-lt"/>
              <a:buAutoNum type="arabicPeriod" startAt="5"/>
            </a:pPr>
            <a:r>
              <a:rPr lang="en-US" sz="2000">
                <a:solidFill>
                  <a:srgbClr val="000000"/>
                </a:solidFill>
                <a:latin typeface="Segoe UI Light" panose="020B0502040204020203" pitchFamily="34" charset="0"/>
                <a:cs typeface="Segoe UI Light" panose="020B0502040204020203" pitchFamily="34" charset="0"/>
              </a:rPr>
              <a:t>The user’s browser or other client sends the TGS to the app</a:t>
            </a:r>
          </a:p>
          <a:p>
            <a:pPr marL="457200" indent="-457200">
              <a:buClrTx/>
              <a:buFont typeface="+mj-lt"/>
              <a:buAutoNum type="arabicPeriod" startAt="5"/>
            </a:pPr>
            <a:r>
              <a:rPr lang="en-US" sz="2000">
                <a:solidFill>
                  <a:srgbClr val="000000"/>
                </a:solidFill>
                <a:latin typeface="Segoe UI Light" panose="020B0502040204020203" pitchFamily="34" charset="0"/>
                <a:cs typeface="Segoe UI Light" panose="020B0502040204020203" pitchFamily="34" charset="0"/>
              </a:rPr>
              <a:t>The user successfully accesses the app</a:t>
            </a:r>
          </a:p>
          <a:p>
            <a:pPr marL="257175" indent="-257175">
              <a:buFont typeface="+mj-lt"/>
              <a:buAutoNum type="arabicPeriod" startAt="5"/>
            </a:pPr>
            <a:endParaRPr lang="en-US" sz="2000">
              <a:solidFill>
                <a:srgbClr val="000000"/>
              </a:solidFill>
              <a:latin typeface="Segoe UI Light" panose="020B0502040204020203" pitchFamily="34" charset="0"/>
              <a:cs typeface="Segoe UI Light" panose="020B0502040204020203" pitchFamily="34" charset="0"/>
            </a:endParaRPr>
          </a:p>
        </p:txBody>
      </p:sp>
      <p:sp>
        <p:nvSpPr>
          <p:cNvPr id="21" name="TextBox 20">
            <a:extLst>
              <a:ext uri="{FF2B5EF4-FFF2-40B4-BE49-F238E27FC236}">
                <a16:creationId xmlns:a16="http://schemas.microsoft.com/office/drawing/2014/main" id="{395FD62E-A664-A05C-30B9-D8CD40854F43}"/>
              </a:ext>
            </a:extLst>
          </p:cNvPr>
          <p:cNvSpPr txBox="1"/>
          <p:nvPr/>
        </p:nvSpPr>
        <p:spPr>
          <a:xfrm>
            <a:off x="9342255" y="2606559"/>
            <a:ext cx="51361"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endParaRPr lang="en-US" sz="1200" kern="0">
              <a:solidFill>
                <a:srgbClr val="929292"/>
              </a:solidFill>
              <a:latin typeface="Graphik"/>
              <a:ea typeface="Graphik"/>
              <a:cs typeface="Graphik"/>
              <a:sym typeface="Graphik"/>
            </a:endParaRPr>
          </a:p>
        </p:txBody>
      </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63866" y="3306354"/>
            <a:ext cx="1468082" cy="1468082"/>
          </a:xfrm>
          <a:prstGeom prst="rect">
            <a:avLst/>
          </a:prstGeom>
        </p:spPr>
      </p:pic>
      <p:pic>
        <p:nvPicPr>
          <p:cNvPr id="28" name="Graphic 27" descr="Ticket with solid fill">
            <a:extLst>
              <a:ext uri="{FF2B5EF4-FFF2-40B4-BE49-F238E27FC236}">
                <a16:creationId xmlns:a16="http://schemas.microsoft.com/office/drawing/2014/main" id="{0E53CA27-FEED-7905-8DEB-C8E1C48281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03347" y="3654081"/>
            <a:ext cx="457200" cy="457200"/>
          </a:xfrm>
          <a:prstGeom prst="rect">
            <a:avLst/>
          </a:prstGeom>
        </p:spPr>
      </p:pic>
      <p:pic>
        <p:nvPicPr>
          <p:cNvPr id="5" name="Graphic 4" descr="Label with solid fill">
            <a:extLst>
              <a:ext uri="{FF2B5EF4-FFF2-40B4-BE49-F238E27FC236}">
                <a16:creationId xmlns:a16="http://schemas.microsoft.com/office/drawing/2014/main" id="{6FC85AB6-7FAF-901A-E4E8-F913823B5A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82703" y="4936188"/>
            <a:ext cx="457200" cy="457200"/>
          </a:xfrm>
          <a:prstGeom prst="rect">
            <a:avLst/>
          </a:prstGeom>
        </p:spPr>
      </p:pic>
      <p:pic>
        <p:nvPicPr>
          <p:cNvPr id="6" name="Graphic 5" descr="Ticket with solid fill">
            <a:extLst>
              <a:ext uri="{FF2B5EF4-FFF2-40B4-BE49-F238E27FC236}">
                <a16:creationId xmlns:a16="http://schemas.microsoft.com/office/drawing/2014/main" id="{4217D3C9-AC69-693E-012B-7D9271F6C2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03347" y="3654081"/>
            <a:ext cx="457200" cy="457200"/>
          </a:xfrm>
          <a:prstGeom prst="rect">
            <a:avLst/>
          </a:prstGeom>
        </p:spPr>
      </p:pic>
      <p:cxnSp>
        <p:nvCxnSpPr>
          <p:cNvPr id="12" name="Straight Arrow Connector 11">
            <a:extLst>
              <a:ext uri="{FF2B5EF4-FFF2-40B4-BE49-F238E27FC236}">
                <a16:creationId xmlns:a16="http://schemas.microsoft.com/office/drawing/2014/main" id="{111191D7-4B15-699B-3DA0-3F1032E3DBE3}"/>
              </a:ext>
            </a:extLst>
          </p:cNvPr>
          <p:cNvCxnSpPr>
            <a:cxnSpLocks/>
            <a:endCxn id="46" idx="1"/>
          </p:cNvCxnSpPr>
          <p:nvPr/>
        </p:nvCxnSpPr>
        <p:spPr>
          <a:xfrm flipV="1">
            <a:off x="7063274" y="1892049"/>
            <a:ext cx="2278997" cy="1794196"/>
          </a:xfrm>
          <a:prstGeom prst="straightConnector1">
            <a:avLst/>
          </a:prstGeom>
          <a:noFill/>
          <a:ln w="114300" cap="flat">
            <a:solidFill>
              <a:srgbClr val="FFD762"/>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5" name="Graphic 14" descr="Checkmark with solid fill">
            <a:extLst>
              <a:ext uri="{FF2B5EF4-FFF2-40B4-BE49-F238E27FC236}">
                <a16:creationId xmlns:a16="http://schemas.microsoft.com/office/drawing/2014/main" id="{FC9F8FB7-4D58-7EB4-4FE0-950C2F45C70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25865" y="1892048"/>
            <a:ext cx="457200" cy="457200"/>
          </a:xfrm>
          <a:prstGeom prst="rect">
            <a:avLst/>
          </a:prstGeom>
        </p:spPr>
      </p:pic>
      <p:grpSp>
        <p:nvGrpSpPr>
          <p:cNvPr id="2" name="Group 1">
            <a:extLst>
              <a:ext uri="{FF2B5EF4-FFF2-40B4-BE49-F238E27FC236}">
                <a16:creationId xmlns:a16="http://schemas.microsoft.com/office/drawing/2014/main" id="{B51B9F1E-2BB4-1AC1-B43C-38510F7DF01B}"/>
              </a:ext>
            </a:extLst>
          </p:cNvPr>
          <p:cNvGrpSpPr>
            <a:grpSpLocks noChangeAspect="1"/>
          </p:cNvGrpSpPr>
          <p:nvPr/>
        </p:nvGrpSpPr>
        <p:grpSpPr>
          <a:xfrm>
            <a:off x="9448753" y="5251047"/>
            <a:ext cx="917253" cy="589033"/>
            <a:chOff x="1840648" y="4818296"/>
            <a:chExt cx="966162" cy="691914"/>
          </a:xfrm>
        </p:grpSpPr>
        <p:sp>
          <p:nvSpPr>
            <p:cNvPr id="3" name="Freeform 133">
              <a:extLst>
                <a:ext uri="{FF2B5EF4-FFF2-40B4-BE49-F238E27FC236}">
                  <a16:creationId xmlns:a16="http://schemas.microsoft.com/office/drawing/2014/main" id="{72717C88-6418-F731-9211-52EF89F38CD1}"/>
                </a:ext>
              </a:extLst>
            </p:cNvPr>
            <p:cNvSpPr>
              <a:spLocks noChangeAspect="1"/>
            </p:cNvSpPr>
            <p:nvPr/>
          </p:nvSpPr>
          <p:spPr bwMode="auto">
            <a:xfrm>
              <a:off x="1840648"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7" name="Freeform 134">
              <a:extLst>
                <a:ext uri="{FF2B5EF4-FFF2-40B4-BE49-F238E27FC236}">
                  <a16:creationId xmlns:a16="http://schemas.microsoft.com/office/drawing/2014/main" id="{678E1C74-9D61-4F0F-CC55-308B99D9B03F}"/>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D9D9D9"/>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8" name="Oval 7">
              <a:extLst>
                <a:ext uri="{FF2B5EF4-FFF2-40B4-BE49-F238E27FC236}">
                  <a16:creationId xmlns:a16="http://schemas.microsoft.com/office/drawing/2014/main" id="{A6D41629-9E92-93B7-EE5A-E886E2EAAB44}"/>
                </a:ext>
              </a:extLst>
            </p:cNvPr>
            <p:cNvSpPr>
              <a:spLocks noChangeAspect="1" noChangeArrowheads="1"/>
            </p:cNvSpPr>
            <p:nvPr/>
          </p:nvSpPr>
          <p:spPr bwMode="auto">
            <a:xfrm>
              <a:off x="2201709" y="4985896"/>
              <a:ext cx="91441" cy="91439"/>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9" name="Oval 8">
              <a:extLst>
                <a:ext uri="{FF2B5EF4-FFF2-40B4-BE49-F238E27FC236}">
                  <a16:creationId xmlns:a16="http://schemas.microsoft.com/office/drawing/2014/main" id="{C6A7D3D1-8DCD-5813-E4C1-22A568F679F7}"/>
                </a:ext>
              </a:extLst>
            </p:cNvPr>
            <p:cNvSpPr>
              <a:spLocks noChangeAspect="1" noChangeArrowheads="1"/>
            </p:cNvSpPr>
            <p:nvPr/>
          </p:nvSpPr>
          <p:spPr bwMode="auto">
            <a:xfrm flipH="1">
              <a:off x="2351276" y="4985914"/>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14" name="Oval 13">
              <a:extLst>
                <a:ext uri="{FF2B5EF4-FFF2-40B4-BE49-F238E27FC236}">
                  <a16:creationId xmlns:a16="http://schemas.microsoft.com/office/drawing/2014/main" id="{1EB92EA7-DB65-9771-E00E-CD16EC8EB6D0}"/>
                </a:ext>
              </a:extLst>
            </p:cNvPr>
            <p:cNvSpPr>
              <a:spLocks noChangeAspect="1" noChangeArrowheads="1"/>
            </p:cNvSpPr>
            <p:nvPr/>
          </p:nvSpPr>
          <p:spPr bwMode="auto">
            <a:xfrm>
              <a:off x="2201709" y="531709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16" name="Oval 15">
              <a:extLst>
                <a:ext uri="{FF2B5EF4-FFF2-40B4-BE49-F238E27FC236}">
                  <a16:creationId xmlns:a16="http://schemas.microsoft.com/office/drawing/2014/main" id="{C39E3827-E323-B1CB-74E9-157F6F88691D}"/>
                </a:ext>
              </a:extLst>
            </p:cNvPr>
            <p:cNvSpPr>
              <a:spLocks noChangeAspect="1" noChangeArrowheads="1"/>
            </p:cNvSpPr>
            <p:nvPr/>
          </p:nvSpPr>
          <p:spPr bwMode="auto">
            <a:xfrm flipH="1">
              <a:off x="2351276" y="5317110"/>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19" name="Oval 18">
              <a:extLst>
                <a:ext uri="{FF2B5EF4-FFF2-40B4-BE49-F238E27FC236}">
                  <a16:creationId xmlns:a16="http://schemas.microsoft.com/office/drawing/2014/main" id="{34A6EA73-CDC9-24FD-84E6-DA9153457218}"/>
                </a:ext>
              </a:extLst>
            </p:cNvPr>
            <p:cNvSpPr>
              <a:spLocks noChangeAspect="1" noChangeArrowheads="1"/>
            </p:cNvSpPr>
            <p:nvPr/>
          </p:nvSpPr>
          <p:spPr bwMode="auto">
            <a:xfrm flipH="1">
              <a:off x="2477440"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20" name="Oval 19">
              <a:extLst>
                <a:ext uri="{FF2B5EF4-FFF2-40B4-BE49-F238E27FC236}">
                  <a16:creationId xmlns:a16="http://schemas.microsoft.com/office/drawing/2014/main" id="{574589C2-A5D7-D5B0-679C-34DDDE819146}"/>
                </a:ext>
              </a:extLst>
            </p:cNvPr>
            <p:cNvSpPr>
              <a:spLocks noChangeAspect="1" noChangeArrowheads="1"/>
            </p:cNvSpPr>
            <p:nvPr/>
          </p:nvSpPr>
          <p:spPr bwMode="auto">
            <a:xfrm>
              <a:off x="2077441"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24" name="Oval 23">
              <a:extLst>
                <a:ext uri="{FF2B5EF4-FFF2-40B4-BE49-F238E27FC236}">
                  <a16:creationId xmlns:a16="http://schemas.microsoft.com/office/drawing/2014/main" id="{AC58BAAC-A1A0-DB7A-CA45-D566B0976B79}"/>
                </a:ext>
              </a:extLst>
            </p:cNvPr>
            <p:cNvSpPr>
              <a:spLocks noChangeAspect="1" noChangeArrowheads="1"/>
            </p:cNvSpPr>
            <p:nvPr/>
          </p:nvSpPr>
          <p:spPr bwMode="auto">
            <a:xfrm flipH="1">
              <a:off x="2603604"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25" name="Oval 24">
              <a:extLst>
                <a:ext uri="{FF2B5EF4-FFF2-40B4-BE49-F238E27FC236}">
                  <a16:creationId xmlns:a16="http://schemas.microsoft.com/office/drawing/2014/main" id="{DCCE0005-AC5E-840D-08DA-AFC0A8E1C5DC}"/>
                </a:ext>
              </a:extLst>
            </p:cNvPr>
            <p:cNvSpPr>
              <a:spLocks noChangeAspect="1" noChangeArrowheads="1"/>
            </p:cNvSpPr>
            <p:nvPr/>
          </p:nvSpPr>
          <p:spPr bwMode="auto">
            <a:xfrm flipH="1">
              <a:off x="1953173"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26" name="Arc 25">
              <a:extLst>
                <a:ext uri="{FF2B5EF4-FFF2-40B4-BE49-F238E27FC236}">
                  <a16:creationId xmlns:a16="http://schemas.microsoft.com/office/drawing/2014/main" id="{900B1EDD-1F2E-6250-254D-5F67C60C85C2}"/>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solidFill>
                  <a:srgbClr val="292929"/>
                </a:solidFill>
                <a:latin typeface="Calibri" panose="020F0502020204030204"/>
                <a:sym typeface="Graphik"/>
              </a:endParaRPr>
            </a:p>
          </p:txBody>
        </p:sp>
        <p:sp>
          <p:nvSpPr>
            <p:cNvPr id="27" name="Arc 26">
              <a:extLst>
                <a:ext uri="{FF2B5EF4-FFF2-40B4-BE49-F238E27FC236}">
                  <a16:creationId xmlns:a16="http://schemas.microsoft.com/office/drawing/2014/main" id="{936B1B81-E8FB-15B4-0F7E-0278B654FF9F}"/>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solidFill>
                  <a:srgbClr val="292929"/>
                </a:solidFill>
                <a:latin typeface="Calibri" panose="020F0502020204030204"/>
                <a:sym typeface="Graphik"/>
              </a:endParaRPr>
            </a:p>
          </p:txBody>
        </p:sp>
        <p:sp>
          <p:nvSpPr>
            <p:cNvPr id="29" name="Arc 28">
              <a:extLst>
                <a:ext uri="{FF2B5EF4-FFF2-40B4-BE49-F238E27FC236}">
                  <a16:creationId xmlns:a16="http://schemas.microsoft.com/office/drawing/2014/main" id="{CA1FCBB9-C578-A0C7-BCEF-7434FA5B2F9B}"/>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solidFill>
                  <a:srgbClr val="292929"/>
                </a:solidFill>
                <a:latin typeface="Calibri" panose="020F0502020204030204"/>
                <a:sym typeface="Graphik"/>
              </a:endParaRPr>
            </a:p>
          </p:txBody>
        </p:sp>
        <p:cxnSp>
          <p:nvCxnSpPr>
            <p:cNvPr id="30" name="Straight Connector 29">
              <a:extLst>
                <a:ext uri="{FF2B5EF4-FFF2-40B4-BE49-F238E27FC236}">
                  <a16:creationId xmlns:a16="http://schemas.microsoft.com/office/drawing/2014/main" id="{269D8009-0091-AE3A-94EB-321CE7C1D97F}"/>
                </a:ext>
              </a:extLst>
            </p:cNvPr>
            <p:cNvCxnSpPr>
              <a:stCxn id="8" idx="4"/>
              <a:endCxn id="14" idx="0"/>
            </p:cNvCxnSpPr>
            <p:nvPr/>
          </p:nvCxnSpPr>
          <p:spPr>
            <a:xfrm>
              <a:off x="2247429" y="5077336"/>
              <a:ext cx="0" cy="239756"/>
            </a:xfrm>
            <a:prstGeom prst="line">
              <a:avLst/>
            </a:prstGeom>
            <a:noFill/>
            <a:ln w="9525" cap="flat" cmpd="sng" algn="ctr">
              <a:solidFill>
                <a:srgbClr val="0070C0"/>
              </a:solidFill>
              <a:prstDash val="solid"/>
            </a:ln>
            <a:effectLst/>
          </p:spPr>
        </p:cxnSp>
        <p:sp>
          <p:nvSpPr>
            <p:cNvPr id="31" name="Oval 30">
              <a:extLst>
                <a:ext uri="{FF2B5EF4-FFF2-40B4-BE49-F238E27FC236}">
                  <a16:creationId xmlns:a16="http://schemas.microsoft.com/office/drawing/2014/main" id="{04CF78D7-BB98-8E71-D4E4-E34C1EB64959}"/>
                </a:ext>
              </a:extLst>
            </p:cNvPr>
            <p:cNvSpPr>
              <a:spLocks noChangeAspect="1" noChangeArrowheads="1"/>
            </p:cNvSpPr>
            <p:nvPr/>
          </p:nvSpPr>
          <p:spPr bwMode="auto">
            <a:xfrm>
              <a:off x="2201709" y="513992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32" name="Straight Connector 31">
              <a:extLst>
                <a:ext uri="{FF2B5EF4-FFF2-40B4-BE49-F238E27FC236}">
                  <a16:creationId xmlns:a16="http://schemas.microsoft.com/office/drawing/2014/main" id="{E1EA7C92-40ED-2418-24FC-ADB00F9BDAA6}"/>
                </a:ext>
              </a:extLst>
            </p:cNvPr>
            <p:cNvCxnSpPr>
              <a:stCxn id="9" idx="4"/>
              <a:endCxn id="16" idx="0"/>
            </p:cNvCxnSpPr>
            <p:nvPr/>
          </p:nvCxnSpPr>
          <p:spPr>
            <a:xfrm>
              <a:off x="2396995" y="5077352"/>
              <a:ext cx="0" cy="239756"/>
            </a:xfrm>
            <a:prstGeom prst="line">
              <a:avLst/>
            </a:prstGeom>
            <a:noFill/>
            <a:ln w="9525" cap="flat" cmpd="sng" algn="ctr">
              <a:solidFill>
                <a:srgbClr val="0070C0"/>
              </a:solidFill>
              <a:prstDash val="solid"/>
            </a:ln>
            <a:effectLst/>
          </p:spPr>
        </p:cxnSp>
        <p:sp>
          <p:nvSpPr>
            <p:cNvPr id="33" name="Oval 32">
              <a:extLst>
                <a:ext uri="{FF2B5EF4-FFF2-40B4-BE49-F238E27FC236}">
                  <a16:creationId xmlns:a16="http://schemas.microsoft.com/office/drawing/2014/main" id="{126BF1F1-4F95-C374-D2A5-0B0A343680C7}"/>
                </a:ext>
              </a:extLst>
            </p:cNvPr>
            <p:cNvSpPr>
              <a:spLocks noChangeAspect="1" noChangeArrowheads="1"/>
            </p:cNvSpPr>
            <p:nvPr/>
          </p:nvSpPr>
          <p:spPr bwMode="auto">
            <a:xfrm flipH="1">
              <a:off x="2351275" y="5139945"/>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34" name="Straight Connector 33">
              <a:extLst>
                <a:ext uri="{FF2B5EF4-FFF2-40B4-BE49-F238E27FC236}">
                  <a16:creationId xmlns:a16="http://schemas.microsoft.com/office/drawing/2014/main" id="{230E754B-12F4-7174-32B2-5B52640B830A}"/>
                </a:ext>
              </a:extLst>
            </p:cNvPr>
            <p:cNvCxnSpPr>
              <a:stCxn id="9" idx="3"/>
              <a:endCxn id="24" idx="7"/>
            </p:cNvCxnSpPr>
            <p:nvPr/>
          </p:nvCxnSpPr>
          <p:spPr>
            <a:xfrm>
              <a:off x="2429325" y="5063963"/>
              <a:ext cx="187670" cy="227227"/>
            </a:xfrm>
            <a:prstGeom prst="line">
              <a:avLst/>
            </a:prstGeom>
            <a:noFill/>
            <a:ln w="9525" cap="flat" cmpd="sng" algn="ctr">
              <a:solidFill>
                <a:srgbClr val="0070C0"/>
              </a:solidFill>
              <a:prstDash val="solid"/>
            </a:ln>
            <a:effectLst/>
          </p:spPr>
        </p:cxnSp>
        <p:sp>
          <p:nvSpPr>
            <p:cNvPr id="35" name="Oval 34">
              <a:extLst>
                <a:ext uri="{FF2B5EF4-FFF2-40B4-BE49-F238E27FC236}">
                  <a16:creationId xmlns:a16="http://schemas.microsoft.com/office/drawing/2014/main" id="{CBD7C3C6-8240-84EE-CB47-FEFB3703C953}"/>
                </a:ext>
              </a:extLst>
            </p:cNvPr>
            <p:cNvSpPr>
              <a:spLocks noChangeAspect="1" noChangeArrowheads="1"/>
            </p:cNvSpPr>
            <p:nvPr/>
          </p:nvSpPr>
          <p:spPr bwMode="auto">
            <a:xfrm flipH="1">
              <a:off x="2477440" y="513185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36" name="Straight Connector 35">
              <a:extLst>
                <a:ext uri="{FF2B5EF4-FFF2-40B4-BE49-F238E27FC236}">
                  <a16:creationId xmlns:a16="http://schemas.microsoft.com/office/drawing/2014/main" id="{201E830B-D946-A213-7CCB-0014F602E7BC}"/>
                </a:ext>
              </a:extLst>
            </p:cNvPr>
            <p:cNvCxnSpPr>
              <a:stCxn id="8" idx="3"/>
              <a:endCxn id="25" idx="1"/>
            </p:cNvCxnSpPr>
            <p:nvPr/>
          </p:nvCxnSpPr>
          <p:spPr>
            <a:xfrm flipH="1">
              <a:off x="2031222" y="5063945"/>
              <a:ext cx="183878" cy="227245"/>
            </a:xfrm>
            <a:prstGeom prst="line">
              <a:avLst/>
            </a:prstGeom>
            <a:noFill/>
            <a:ln w="9525" cap="flat" cmpd="sng" algn="ctr">
              <a:solidFill>
                <a:srgbClr val="0070C0"/>
              </a:solidFill>
              <a:prstDash val="solid"/>
            </a:ln>
            <a:effectLst/>
          </p:spPr>
        </p:cxnSp>
        <p:sp>
          <p:nvSpPr>
            <p:cNvPr id="37" name="Oval 36">
              <a:extLst>
                <a:ext uri="{FF2B5EF4-FFF2-40B4-BE49-F238E27FC236}">
                  <a16:creationId xmlns:a16="http://schemas.microsoft.com/office/drawing/2014/main" id="{F4274BEF-94BA-3375-C2AF-95D403F2CEC3}"/>
                </a:ext>
              </a:extLst>
            </p:cNvPr>
            <p:cNvSpPr>
              <a:spLocks noChangeAspect="1" noChangeArrowheads="1"/>
            </p:cNvSpPr>
            <p:nvPr/>
          </p:nvSpPr>
          <p:spPr bwMode="auto">
            <a:xfrm>
              <a:off x="2082174" y="5131848"/>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38" name="Straight Connector 37">
              <a:extLst>
                <a:ext uri="{FF2B5EF4-FFF2-40B4-BE49-F238E27FC236}">
                  <a16:creationId xmlns:a16="http://schemas.microsoft.com/office/drawing/2014/main" id="{F69294F4-857A-7EC6-56A3-E13E178DEF27}"/>
                </a:ext>
              </a:extLst>
            </p:cNvPr>
            <p:cNvCxnSpPr>
              <a:stCxn id="31" idx="3"/>
              <a:endCxn id="20" idx="7"/>
            </p:cNvCxnSpPr>
            <p:nvPr/>
          </p:nvCxnSpPr>
          <p:spPr>
            <a:xfrm flipH="1">
              <a:off x="2155491" y="5217976"/>
              <a:ext cx="59609" cy="88697"/>
            </a:xfrm>
            <a:prstGeom prst="line">
              <a:avLst/>
            </a:prstGeom>
            <a:noFill/>
            <a:ln w="9525" cap="flat" cmpd="sng" algn="ctr">
              <a:solidFill>
                <a:srgbClr val="0070C0"/>
              </a:solidFill>
              <a:prstDash val="solid"/>
            </a:ln>
            <a:effectLst/>
          </p:spPr>
        </p:cxnSp>
        <p:cxnSp>
          <p:nvCxnSpPr>
            <p:cNvPr id="39" name="Straight Connector 38">
              <a:extLst>
                <a:ext uri="{FF2B5EF4-FFF2-40B4-BE49-F238E27FC236}">
                  <a16:creationId xmlns:a16="http://schemas.microsoft.com/office/drawing/2014/main" id="{1319EB84-B8EA-743C-B793-6AFC443FA01D}"/>
                </a:ext>
              </a:extLst>
            </p:cNvPr>
            <p:cNvCxnSpPr>
              <a:stCxn id="33" idx="3"/>
              <a:endCxn id="19" idx="7"/>
            </p:cNvCxnSpPr>
            <p:nvPr/>
          </p:nvCxnSpPr>
          <p:spPr>
            <a:xfrm>
              <a:off x="2429325" y="5217994"/>
              <a:ext cx="61506" cy="88679"/>
            </a:xfrm>
            <a:prstGeom prst="line">
              <a:avLst/>
            </a:prstGeom>
            <a:noFill/>
            <a:ln w="9525" cap="flat" cmpd="sng" algn="ctr">
              <a:solidFill>
                <a:srgbClr val="0070C0"/>
              </a:solidFill>
              <a:prstDash val="solid"/>
            </a:ln>
            <a:effectLst/>
          </p:spPr>
        </p:cxnSp>
      </p:grpSp>
      <p:sp>
        <p:nvSpPr>
          <p:cNvPr id="41" name="TextBox 40">
            <a:extLst>
              <a:ext uri="{FF2B5EF4-FFF2-40B4-BE49-F238E27FC236}">
                <a16:creationId xmlns:a16="http://schemas.microsoft.com/office/drawing/2014/main" id="{8CCBA33E-17EF-CE33-2FEA-041BB4E5BAEE}"/>
              </a:ext>
            </a:extLst>
          </p:cNvPr>
          <p:cNvSpPr txBox="1"/>
          <p:nvPr/>
        </p:nvSpPr>
        <p:spPr>
          <a:xfrm>
            <a:off x="9416254" y="5933901"/>
            <a:ext cx="1213474"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en-US" sz="1200" kern="0">
                <a:solidFill>
                  <a:schemeClr val="bg2"/>
                </a:solidFill>
                <a:latin typeface="Graphik"/>
                <a:ea typeface="Graphik"/>
                <a:cs typeface="Graphik"/>
                <a:sym typeface="Graphik"/>
              </a:rPr>
              <a:t>Active Directory</a:t>
            </a:r>
          </a:p>
        </p:txBody>
      </p:sp>
      <p:grpSp>
        <p:nvGrpSpPr>
          <p:cNvPr id="44" name="Group 43">
            <a:extLst>
              <a:ext uri="{FF2B5EF4-FFF2-40B4-BE49-F238E27FC236}">
                <a16:creationId xmlns:a16="http://schemas.microsoft.com/office/drawing/2014/main" id="{AC269096-DBB6-7BC0-4A3B-9D924F521B24}"/>
              </a:ext>
            </a:extLst>
          </p:cNvPr>
          <p:cNvGrpSpPr/>
          <p:nvPr/>
        </p:nvGrpSpPr>
        <p:grpSpPr>
          <a:xfrm>
            <a:off x="9342271" y="1272863"/>
            <a:ext cx="1113195" cy="1720981"/>
            <a:chOff x="17448245" y="3142885"/>
            <a:chExt cx="2226389" cy="3441961"/>
          </a:xfrm>
        </p:grpSpPr>
        <p:pic>
          <p:nvPicPr>
            <p:cNvPr id="45" name="Graphic 44" descr="Web design with solid fill">
              <a:extLst>
                <a:ext uri="{FF2B5EF4-FFF2-40B4-BE49-F238E27FC236}">
                  <a16:creationId xmlns:a16="http://schemas.microsoft.com/office/drawing/2014/main" id="{45693517-5A68-99E7-783B-265A8E8CA34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596211" y="3460133"/>
              <a:ext cx="1842243" cy="1842243"/>
            </a:xfrm>
            <a:prstGeom prst="rect">
              <a:avLst/>
            </a:prstGeom>
            <a:effectLst/>
          </p:spPr>
        </p:pic>
        <p:sp>
          <p:nvSpPr>
            <p:cNvPr id="46" name="Rounded Rectangle 45">
              <a:extLst>
                <a:ext uri="{FF2B5EF4-FFF2-40B4-BE49-F238E27FC236}">
                  <a16:creationId xmlns:a16="http://schemas.microsoft.com/office/drawing/2014/main" id="{3EA18F47-66C0-91F6-50A7-071B53BB5E15}"/>
                </a:ext>
              </a:extLst>
            </p:cNvPr>
            <p:cNvSpPr/>
            <p:nvPr/>
          </p:nvSpPr>
          <p:spPr>
            <a:xfrm>
              <a:off x="17448245" y="3142885"/>
              <a:ext cx="2226389" cy="2476741"/>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kern="0">
                <a:solidFill>
                  <a:srgbClr val="000000"/>
                </a:solidFill>
                <a:latin typeface="Graphik-Medium"/>
                <a:ea typeface="Graphik-Medium"/>
                <a:cs typeface="Graphik-Medium"/>
                <a:sym typeface="Graphik Medium"/>
              </a:endParaRPr>
            </a:p>
          </p:txBody>
        </p:sp>
        <p:sp>
          <p:nvSpPr>
            <p:cNvPr id="47" name="TextBox 46">
              <a:extLst>
                <a:ext uri="{FF2B5EF4-FFF2-40B4-BE49-F238E27FC236}">
                  <a16:creationId xmlns:a16="http://schemas.microsoft.com/office/drawing/2014/main" id="{8E9D84BA-9EC8-00A9-DAB7-558270561AF1}"/>
                </a:ext>
              </a:extLst>
            </p:cNvPr>
            <p:cNvSpPr txBox="1"/>
            <p:nvPr/>
          </p:nvSpPr>
          <p:spPr>
            <a:xfrm>
              <a:off x="17743359" y="5743590"/>
              <a:ext cx="148117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en-US" sz="1200" kern="0">
                  <a:solidFill>
                    <a:srgbClr val="05A89D"/>
                  </a:solidFill>
                  <a:latin typeface="Graphik"/>
                  <a:sym typeface="Graphik"/>
                </a:rPr>
                <a:t>Kerberos </a:t>
              </a:r>
            </a:p>
            <a:p>
              <a:pPr algn="ctr" defTabSz="412750" hangingPunct="0"/>
              <a:r>
                <a:rPr lang="en-US" sz="1200" kern="0">
                  <a:solidFill>
                    <a:srgbClr val="05A89D"/>
                  </a:solidFill>
                  <a:latin typeface="Graphik"/>
                  <a:sym typeface="Graphik"/>
                </a:rPr>
                <a:t>App</a:t>
              </a:r>
              <a:endParaRPr lang="en-US" sz="1200" kern="0">
                <a:solidFill>
                  <a:srgbClr val="05A89D"/>
                </a:solidFill>
                <a:latin typeface="Graphik"/>
                <a:ea typeface="Graphik"/>
                <a:cs typeface="Graphik"/>
                <a:sym typeface="Graphik"/>
              </a:endParaRPr>
            </a:p>
          </p:txBody>
        </p:sp>
      </p:grpSp>
      <p:sp>
        <p:nvSpPr>
          <p:cNvPr id="51" name="Title 1">
            <a:extLst>
              <a:ext uri="{FF2B5EF4-FFF2-40B4-BE49-F238E27FC236}">
                <a16:creationId xmlns:a16="http://schemas.microsoft.com/office/drawing/2014/main" id="{168A22A8-91D6-9817-4080-05D8811AF2F1}"/>
              </a:ext>
            </a:extLst>
          </p:cNvPr>
          <p:cNvSpPr txBox="1">
            <a:spLocks/>
          </p:cNvSpPr>
          <p:nvPr/>
        </p:nvSpPr>
        <p:spPr>
          <a:xfrm>
            <a:off x="635000" y="33437"/>
            <a:ext cx="10922000" cy="77871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b">
            <a:noAutofit/>
          </a:bodyPr>
          <a:lstStyle>
            <a:lvl1pPr marL="0" marR="0" indent="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2286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4572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6858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9144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11430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13716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16002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18288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9pPr>
          </a:lstStyle>
          <a:p>
            <a:r>
              <a:rPr lang="en-US" sz="3200" kern="0">
                <a:solidFill>
                  <a:srgbClr val="010101"/>
                </a:solidFill>
                <a:latin typeface="Segoe UI Light" panose="020B0502040204020203" pitchFamily="34" charset="0"/>
                <a:cs typeface="Segoe UI Light" panose="020B0502040204020203" pitchFamily="34" charset="0"/>
              </a:rPr>
              <a:t>SSO - Let’s Start with Kerberos</a:t>
            </a:r>
          </a:p>
        </p:txBody>
      </p:sp>
    </p:spTree>
    <p:extLst>
      <p:ext uri="{BB962C8B-B14F-4D97-AF65-F5344CB8AC3E}">
        <p14:creationId xmlns:p14="http://schemas.microsoft.com/office/powerpoint/2010/main" val="38062007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0" presetClass="path" presetSubtype="0" accel="50000" decel="50000" fill="hold" nodeType="withEffect">
                                  <p:stCondLst>
                                    <p:cond delay="0"/>
                                  </p:stCondLst>
                                  <p:childTnLst>
                                    <p:animMotion origin="layout" path="M 1.35417E-6 -3.14815E-6 C 0.0692 0.08982 0.13841 0.17963 0.16732 0.21412 " pathEditMode="relative" rAng="0" ptsTypes="AA">
                                      <p:cBhvr>
                                        <p:cTn id="9" dur="2000" fill="hold"/>
                                        <p:tgtEl>
                                          <p:spTgt spid="28"/>
                                        </p:tgtEl>
                                        <p:attrNameLst>
                                          <p:attrName>ppt_x</p:attrName>
                                          <p:attrName>ppt_y</p:attrName>
                                        </p:attrNameLst>
                                      </p:cBhvr>
                                      <p:rCtr x="8366" y="10706"/>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500"/>
                            </p:stCondLst>
                            <p:childTnLst>
                              <p:par>
                                <p:cTn id="16" presetID="10" presetClass="exit" presetSubtype="0" fill="hold" nodeType="afterEffect">
                                  <p:stCondLst>
                                    <p:cond delay="0"/>
                                  </p:stCondLst>
                                  <p:childTnLst>
                                    <p:animEffect transition="out" filter="fade">
                                      <p:cBhvr>
                                        <p:cTn id="17" dur="500"/>
                                        <p:tgtEl>
                                          <p:spTgt spid="28"/>
                                        </p:tgtEl>
                                      </p:cBhvr>
                                    </p:animEffect>
                                    <p:set>
                                      <p:cBhvr>
                                        <p:cTn id="18" dur="1" fill="hold">
                                          <p:stCondLst>
                                            <p:cond delay="499"/>
                                          </p:stCondLst>
                                        </p:cTn>
                                        <p:tgtEl>
                                          <p:spTgt spid="28"/>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childTnLst>
                          </p:cTn>
                        </p:par>
                        <p:par>
                          <p:cTn id="22" fill="hold">
                            <p:stCondLst>
                              <p:cond delay="1000"/>
                            </p:stCondLst>
                            <p:childTnLst>
                              <p:par>
                                <p:cTn id="23" presetID="0" presetClass="path" presetSubtype="0" accel="50000" decel="50000" fill="hold" nodeType="afterEffect">
                                  <p:stCondLst>
                                    <p:cond delay="0"/>
                                  </p:stCondLst>
                                  <p:childTnLst>
                                    <p:animMotion origin="layout" path="M 1.35417E-6 -3.7037E-6 C -0.07096 -0.09409 -0.1418 -0.18819 -0.16367 -0.21018 " pathEditMode="relative" rAng="0" ptsTypes="AA">
                                      <p:cBhvr>
                                        <p:cTn id="24" dur="2000" fill="hold"/>
                                        <p:tgtEl>
                                          <p:spTgt spid="5"/>
                                        </p:tgtEl>
                                        <p:attrNameLst>
                                          <p:attrName>ppt_x</p:attrName>
                                          <p:attrName>ppt_y</p:attrName>
                                        </p:attrNameLst>
                                      </p:cBhvr>
                                      <p:rCtr x="-8184" y="-1050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par>
                                <p:cTn id="30" presetID="0" presetClass="path" presetSubtype="0" accel="50000" decel="50000" fill="hold" nodeType="withEffect">
                                  <p:stCondLst>
                                    <p:cond delay="0"/>
                                  </p:stCondLst>
                                  <p:childTnLst>
                                    <p:animMotion origin="layout" path="M -0.16387 -0.20892 L -0.03842 -0.33866 " pathEditMode="relative" rAng="0" ptsTypes="AA">
                                      <p:cBhvr>
                                        <p:cTn id="31" dur="2000" fill="hold"/>
                                        <p:tgtEl>
                                          <p:spTgt spid="5"/>
                                        </p:tgtEl>
                                        <p:attrNameLst>
                                          <p:attrName>ppt_x</p:attrName>
                                          <p:attrName>ppt_y</p:attrName>
                                        </p:attrNameLst>
                                      </p:cBhvr>
                                      <p:rCtr x="6270" y="-6493"/>
                                    </p:animMotion>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500"/>
                                        <p:tgtEl>
                                          <p:spTgt spid="4">
                                            <p:txEl>
                                              <p:pRg st="3" end="3"/>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down)">
                                      <p:cBhvr>
                                        <p:cTn id="38" dur="500"/>
                                        <p:tgtEl>
                                          <p:spTgt spid="12"/>
                                        </p:tgtEl>
                                      </p:cBhvr>
                                    </p:animEffect>
                                  </p:childTnLst>
                                </p:cTn>
                              </p:par>
                            </p:childTnLst>
                          </p:cTn>
                        </p:par>
                        <p:par>
                          <p:cTn id="39" fill="hold">
                            <p:stCondLst>
                              <p:cond delay="2500"/>
                            </p:stCondLst>
                            <p:childTnLst>
                              <p:par>
                                <p:cTn id="40" presetID="49" presetClass="entr" presetSubtype="0" decel="10000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 calcmode="lin" valueType="num">
                                      <p:cBhvr>
                                        <p:cTn id="44" dur="500" fill="hold"/>
                                        <p:tgtEl>
                                          <p:spTgt spid="15"/>
                                        </p:tgtEl>
                                        <p:attrNameLst>
                                          <p:attrName>style.rotation</p:attrName>
                                        </p:attrNameLst>
                                      </p:cBhvr>
                                      <p:tavLst>
                                        <p:tav tm="0">
                                          <p:val>
                                            <p:fltVal val="360"/>
                                          </p:val>
                                        </p:tav>
                                        <p:tav tm="100000">
                                          <p:val>
                                            <p:fltVal val="0"/>
                                          </p:val>
                                        </p:tav>
                                      </p:tavLst>
                                    </p:anim>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9" name="Azure AD is a full blown IDaaS solution, not an IDP for just Office 365…"/>
          <p:cNvSpPr txBox="1">
            <a:spLocks noGrp="1"/>
          </p:cNvSpPr>
          <p:nvPr>
            <p:ph type="body" sz="quarter" idx="10"/>
          </p:nvPr>
        </p:nvSpPr>
        <p:spPr>
          <a:xfrm>
            <a:off x="269239" y="1189176"/>
            <a:ext cx="5191761" cy="4370427"/>
          </a:xfrm>
          <a:prstGeom prst="rect">
            <a:avLst/>
          </a:prstGeom>
        </p:spPr>
        <p:txBody>
          <a:bodyPr/>
          <a:lstStyle/>
          <a:p>
            <a:pPr marL="276606" indent="-276606" defTabSz="1207008">
              <a:spcBef>
                <a:spcPts val="1150"/>
              </a:spcBef>
              <a:defRPr sz="4752"/>
            </a:pPr>
            <a:r>
              <a:rPr sz="2800">
                <a:latin typeface="+mn-lt"/>
              </a:rPr>
              <a:t>Azure AD is a full blown </a:t>
            </a:r>
            <a:r>
              <a:rPr lang="en-US" sz="2800">
                <a:latin typeface="+mn-lt"/>
              </a:rPr>
              <a:t>IDaaS</a:t>
            </a:r>
            <a:r>
              <a:rPr sz="2800">
                <a:latin typeface="+mn-lt"/>
              </a:rPr>
              <a:t> solution, not an IDP for just Office 365</a:t>
            </a:r>
            <a:r>
              <a:rPr lang="en-US" sz="2800">
                <a:latin typeface="+mn-lt"/>
              </a:rPr>
              <a:t>/Azure</a:t>
            </a:r>
            <a:endParaRPr sz="2800">
              <a:latin typeface="+mn-lt"/>
            </a:endParaRPr>
          </a:p>
          <a:p>
            <a:pPr marL="276606" indent="-276606" defTabSz="1207008">
              <a:spcBef>
                <a:spcPts val="1150"/>
              </a:spcBef>
              <a:defRPr sz="4752"/>
            </a:pPr>
            <a:r>
              <a:rPr sz="2800">
                <a:latin typeface="+mn-lt"/>
              </a:rPr>
              <a:t>Resources are moving to the cloud, devices are proliferating, users are outside the office</a:t>
            </a:r>
            <a:endParaRPr sz="1232">
              <a:latin typeface="+mn-lt"/>
            </a:endParaRPr>
          </a:p>
          <a:p>
            <a:pPr marL="276606" indent="-276606" defTabSz="1207008">
              <a:spcBef>
                <a:spcPts val="1150"/>
              </a:spcBef>
              <a:defRPr sz="4752"/>
            </a:pPr>
            <a:r>
              <a:rPr sz="2800">
                <a:latin typeface="+mn-lt"/>
              </a:rPr>
              <a:t>Identity needs to be the new control plane, rather than the network perimeter</a:t>
            </a:r>
          </a:p>
        </p:txBody>
      </p:sp>
      <p:sp>
        <p:nvSpPr>
          <p:cNvPr id="168" name="Azure AD"/>
          <p:cNvSpPr txBox="1">
            <a:spLocks noGrp="1"/>
          </p:cNvSpPr>
          <p:nvPr>
            <p:ph type="title"/>
          </p:nvPr>
        </p:nvSpPr>
        <p:spPr>
          <a:prstGeom prst="rect">
            <a:avLst/>
          </a:prstGeom>
        </p:spPr>
        <p:txBody>
          <a:bodyPr/>
          <a:lstStyle/>
          <a:p>
            <a:r>
              <a:t>Azure AD</a:t>
            </a:r>
          </a:p>
        </p:txBody>
      </p:sp>
      <p:pic>
        <p:nvPicPr>
          <p:cNvPr id="20" name="Picture 19" descr="Diagram&#10;&#10;Description automatically generated">
            <a:extLst>
              <a:ext uri="{FF2B5EF4-FFF2-40B4-BE49-F238E27FC236}">
                <a16:creationId xmlns:a16="http://schemas.microsoft.com/office/drawing/2014/main" id="{A2417F20-FF74-77C4-BCB6-53C5BFCC5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1000" y="1897856"/>
            <a:ext cx="6604943" cy="37171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xEl>
                                              <p:pRg st="1" end="1"/>
                                            </p:txEl>
                                          </p:spTgt>
                                        </p:tgtEl>
                                        <p:attrNameLst>
                                          <p:attrName>style.visibility</p:attrName>
                                        </p:attrNameLst>
                                      </p:cBhvr>
                                      <p:to>
                                        <p:strVal val="visible"/>
                                      </p:to>
                                    </p:set>
                                    <p:animEffect transition="in" filter="fade">
                                      <p:cBhvr>
                                        <p:cTn id="7" dur="500"/>
                                        <p:tgtEl>
                                          <p:spTgt spid="16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
                                            <p:txEl>
                                              <p:pRg st="2" end="2"/>
                                            </p:txEl>
                                          </p:spTgt>
                                        </p:tgtEl>
                                        <p:attrNameLst>
                                          <p:attrName>style.visibility</p:attrName>
                                        </p:attrNameLst>
                                      </p:cBhvr>
                                      <p:to>
                                        <p:strVal val="visible"/>
                                      </p:to>
                                    </p:set>
                                    <p:animEffect transition="in" filter="fade">
                                      <p:cBhvr>
                                        <p:cTn id="12" dur="500"/>
                                        <p:tgtEl>
                                          <p:spTgt spid="16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C8E03D-11BB-6234-7C75-C1FD0D902478}"/>
              </a:ext>
            </a:extLst>
          </p:cNvPr>
          <p:cNvPicPr>
            <a:picLocks noChangeAspect="1"/>
          </p:cNvPicPr>
          <p:nvPr/>
        </p:nvPicPr>
        <p:blipFill>
          <a:blip r:embed="rId3"/>
          <a:stretch>
            <a:fillRect/>
          </a:stretch>
        </p:blipFill>
        <p:spPr>
          <a:xfrm>
            <a:off x="3057525" y="1543050"/>
            <a:ext cx="7508875" cy="4406788"/>
          </a:xfrm>
          <a:prstGeom prst="rect">
            <a:avLst/>
          </a:prstGeom>
        </p:spPr>
      </p:pic>
      <p:sp>
        <p:nvSpPr>
          <p:cNvPr id="9" name="Title 1">
            <a:extLst>
              <a:ext uri="{FF2B5EF4-FFF2-40B4-BE49-F238E27FC236}">
                <a16:creationId xmlns:a16="http://schemas.microsoft.com/office/drawing/2014/main" id="{B894BD02-7F0E-CA09-89CD-EC7418BD27F7}"/>
              </a:ext>
            </a:extLst>
          </p:cNvPr>
          <p:cNvSpPr>
            <a:spLocks noGrp="1"/>
          </p:cNvSpPr>
          <p:nvPr>
            <p:ph type="title"/>
          </p:nvPr>
        </p:nvSpPr>
        <p:spPr>
          <a:xfrm>
            <a:off x="635000" y="33437"/>
            <a:ext cx="10922000" cy="778719"/>
          </a:xfrm>
        </p:spPr>
        <p:txBody>
          <a:bodyPr>
            <a:noAutofit/>
          </a:bodyPr>
          <a:lstStyle/>
          <a:p>
            <a:r>
              <a:rPr lang="en-US" sz="3200">
                <a:solidFill>
                  <a:srgbClr val="010101"/>
                </a:solidFill>
                <a:latin typeface="Segoe UI Light" panose="020B0502040204020203" pitchFamily="34" charset="0"/>
                <a:cs typeface="Segoe UI Light" panose="020B0502040204020203" pitchFamily="34" charset="0"/>
              </a:rPr>
              <a:t>SSO - Let’s Start with Kerberos</a:t>
            </a:r>
          </a:p>
        </p:txBody>
      </p:sp>
    </p:spTree>
    <p:extLst>
      <p:ext uri="{BB962C8B-B14F-4D97-AF65-F5344CB8AC3E}">
        <p14:creationId xmlns:p14="http://schemas.microsoft.com/office/powerpoint/2010/main" val="38043652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5000" y="2133600"/>
            <a:ext cx="3778380" cy="4216400"/>
          </a:xfrm>
        </p:spPr>
        <p:txBody>
          <a:bodyPr>
            <a:normAutofit fontScale="92500"/>
          </a:bodyPr>
          <a:lstStyle/>
          <a:p>
            <a:pPr>
              <a:buClrTx/>
              <a:buFont typeface="Arial" panose="020B0604020202020204" pitchFamily="34" charset="0"/>
              <a:buChar char="•"/>
            </a:pPr>
            <a:r>
              <a:rPr lang="en-US" sz="1600">
                <a:solidFill>
                  <a:srgbClr val="000000"/>
                </a:solidFill>
                <a:latin typeface="Segoe UI Semilight" panose="020B0402040204020203" pitchFamily="34" charset="0"/>
                <a:cs typeface="Segoe UI Semilight" panose="020B0402040204020203" pitchFamily="34" charset="0"/>
              </a:rPr>
              <a:t>What’s the issues with this story?</a:t>
            </a:r>
          </a:p>
          <a:p>
            <a:pPr>
              <a:buClrTx/>
              <a:buFont typeface="Arial" panose="020B0604020202020204" pitchFamily="34" charset="0"/>
              <a:buChar char="•"/>
            </a:pPr>
            <a:r>
              <a:rPr lang="en-US" sz="1600">
                <a:solidFill>
                  <a:srgbClr val="000000"/>
                </a:solidFill>
                <a:latin typeface="Segoe UI Semilight" panose="020B0402040204020203" pitchFamily="34" charset="0"/>
                <a:cs typeface="Segoe UI Semilight" panose="020B0402040204020203" pitchFamily="34" charset="0"/>
              </a:rPr>
              <a:t>It doesn’t work over the internet, so it isn’t very modern</a:t>
            </a:r>
          </a:p>
          <a:p>
            <a:pPr>
              <a:buClrTx/>
              <a:buFont typeface="Arial" panose="020B0604020202020204" pitchFamily="34" charset="0"/>
              <a:buChar char="•"/>
            </a:pPr>
            <a:r>
              <a:rPr lang="en-US" sz="1600">
                <a:solidFill>
                  <a:srgbClr val="000000"/>
                </a:solidFill>
                <a:latin typeface="Segoe UI Semilight" panose="020B0402040204020203" pitchFamily="34" charset="0"/>
                <a:cs typeface="Segoe UI Semilight" panose="020B0402040204020203" pitchFamily="34" charset="0"/>
              </a:rPr>
              <a:t>Imagine we have a SaaS app instead of an internal Kerberos app</a:t>
            </a:r>
          </a:p>
          <a:p>
            <a:pPr>
              <a:buClrTx/>
              <a:buFont typeface="Arial" panose="020B0604020202020204" pitchFamily="34" charset="0"/>
              <a:buChar char="•"/>
            </a:pPr>
            <a:r>
              <a:rPr lang="en-US" sz="1600">
                <a:solidFill>
                  <a:srgbClr val="000000"/>
                </a:solidFill>
                <a:latin typeface="Segoe UI Semilight" panose="020B0402040204020203" pitchFamily="34" charset="0"/>
                <a:cs typeface="Segoe UI Semilight" panose="020B0402040204020203" pitchFamily="34" charset="0"/>
              </a:rPr>
              <a:t>Kerberos doesn’t make sense for the SaaS app, because devices on the internet shouldn’t be able to find a DC</a:t>
            </a:r>
          </a:p>
          <a:p>
            <a:pPr marL="342900" indent="-342900">
              <a:buClrTx/>
              <a:buFont typeface="+mj-lt"/>
              <a:buAutoNum type="arabicPeriod"/>
            </a:pPr>
            <a:r>
              <a:rPr lang="en-US" sz="1600">
                <a:solidFill>
                  <a:srgbClr val="000000"/>
                </a:solidFill>
                <a:latin typeface="Segoe UI Semilight" panose="020B0402040204020203" pitchFamily="34" charset="0"/>
                <a:cs typeface="Segoe UI Semilight" panose="020B0402040204020203" pitchFamily="34" charset="0"/>
              </a:rPr>
              <a:t>User provides device with their enterprise username and password</a:t>
            </a:r>
          </a:p>
          <a:p>
            <a:pPr marL="342900" indent="-342900">
              <a:buClrTx/>
              <a:buFont typeface="+mj-lt"/>
              <a:buAutoNum type="arabicPeriod"/>
            </a:pPr>
            <a:r>
              <a:rPr lang="en-US" sz="1600">
                <a:solidFill>
                  <a:srgbClr val="000000"/>
                </a:solidFill>
                <a:latin typeface="Segoe UI Semilight" panose="020B0402040204020203" pitchFamily="34" charset="0"/>
                <a:cs typeface="Segoe UI Semilight" panose="020B0402040204020203" pitchFamily="34" charset="0"/>
              </a:rPr>
              <a:t>Should the device still want to send the creds to AD and ask for a Kerberos Ticket-Granting Ticket (TGT)?</a:t>
            </a:r>
          </a:p>
          <a:p>
            <a:pPr marL="342900" indent="-342900">
              <a:buClrTx/>
              <a:buFont typeface="+mj-lt"/>
              <a:buAutoNum type="arabicPeriod"/>
            </a:pPr>
            <a:r>
              <a:rPr lang="en-US" sz="1600">
                <a:solidFill>
                  <a:srgbClr val="000000"/>
                </a:solidFill>
                <a:latin typeface="Segoe UI Semilight" panose="020B0402040204020203" pitchFamily="34" charset="0"/>
                <a:cs typeface="Segoe UI Semilight" panose="020B0402040204020203" pitchFamily="34" charset="0"/>
              </a:rPr>
              <a:t>No, this won’t work without a VPN</a:t>
            </a:r>
          </a:p>
          <a:p>
            <a:pPr marL="257175" indent="-257175">
              <a:buFont typeface="+mj-lt"/>
              <a:buAutoNum type="arabicPeriod"/>
            </a:pPr>
            <a:endParaRPr lang="en-US" sz="1600">
              <a:solidFill>
                <a:srgbClr val="000000"/>
              </a:solidFill>
              <a:latin typeface="Segoe UI Semilight" panose="020B0402040204020203" pitchFamily="34" charset="0"/>
              <a:cs typeface="Segoe UI Semilight" panose="020B0402040204020203" pitchFamily="34" charset="0"/>
            </a:endParaRPr>
          </a:p>
        </p:txBody>
      </p:sp>
      <p:sp>
        <p:nvSpPr>
          <p:cNvPr id="21" name="TextBox 20">
            <a:extLst>
              <a:ext uri="{FF2B5EF4-FFF2-40B4-BE49-F238E27FC236}">
                <a16:creationId xmlns:a16="http://schemas.microsoft.com/office/drawing/2014/main" id="{395FD62E-A664-A05C-30B9-D8CD40854F43}"/>
              </a:ext>
            </a:extLst>
          </p:cNvPr>
          <p:cNvSpPr txBox="1"/>
          <p:nvPr/>
        </p:nvSpPr>
        <p:spPr>
          <a:xfrm>
            <a:off x="9342255" y="2606559"/>
            <a:ext cx="51361"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endParaRPr lang="en-US" sz="1200" kern="0">
              <a:solidFill>
                <a:srgbClr val="929292"/>
              </a:solidFill>
              <a:latin typeface="Graphik"/>
              <a:ea typeface="Graphik"/>
              <a:cs typeface="Graphik"/>
              <a:sym typeface="Graphik"/>
            </a:endParaRPr>
          </a:p>
        </p:txBody>
      </p:sp>
      <p:grpSp>
        <p:nvGrpSpPr>
          <p:cNvPr id="8" name="Group 7">
            <a:extLst>
              <a:ext uri="{FF2B5EF4-FFF2-40B4-BE49-F238E27FC236}">
                <a16:creationId xmlns:a16="http://schemas.microsoft.com/office/drawing/2014/main" id="{368D08E8-1944-2C3D-CA58-EFED0337E5DD}"/>
              </a:ext>
            </a:extLst>
          </p:cNvPr>
          <p:cNvGrpSpPr/>
          <p:nvPr/>
        </p:nvGrpSpPr>
        <p:grpSpPr>
          <a:xfrm>
            <a:off x="8077972" y="1131012"/>
            <a:ext cx="457200" cy="5574587"/>
            <a:chOff x="16057776" y="2654896"/>
            <a:chExt cx="914400" cy="11149174"/>
          </a:xfrm>
        </p:grpSpPr>
        <p:sp>
          <p:nvSpPr>
            <p:cNvPr id="7" name="Rectangle 6">
              <a:extLst>
                <a:ext uri="{FF2B5EF4-FFF2-40B4-BE49-F238E27FC236}">
                  <a16:creationId xmlns:a16="http://schemas.microsoft.com/office/drawing/2014/main" id="{E2202C90-8B8D-AA7C-933E-6D2D9E178B2D}"/>
                </a:ext>
              </a:extLst>
            </p:cNvPr>
            <p:cNvSpPr/>
            <p:nvPr/>
          </p:nvSpPr>
          <p:spPr>
            <a:xfrm>
              <a:off x="16432916" y="2654896"/>
              <a:ext cx="138826" cy="11149174"/>
            </a:xfrm>
            <a:prstGeom prst="rect">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kern="0">
                <a:solidFill>
                  <a:srgbClr val="000000"/>
                </a:solidFill>
                <a:latin typeface="Graphik-Medium"/>
                <a:ea typeface="Graphik-Medium"/>
                <a:cs typeface="Graphik-Medium"/>
                <a:sym typeface="Graphik Medium"/>
              </a:endParaRPr>
            </a:p>
          </p:txBody>
        </p:sp>
        <p:pic>
          <p:nvPicPr>
            <p:cNvPr id="3" name="Graphic 2" descr="Building Brick Wall with solid fill">
              <a:extLst>
                <a:ext uri="{FF2B5EF4-FFF2-40B4-BE49-F238E27FC236}">
                  <a16:creationId xmlns:a16="http://schemas.microsoft.com/office/drawing/2014/main" id="{CDEB91C2-F66A-B9AE-F101-6B4E4FC45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057776" y="6915290"/>
              <a:ext cx="914400" cy="914400"/>
            </a:xfrm>
            <a:prstGeom prst="rect">
              <a:avLst/>
            </a:prstGeom>
          </p:spPr>
        </p:pic>
      </p:grpSp>
      <p:grpSp>
        <p:nvGrpSpPr>
          <p:cNvPr id="9" name="Group 8">
            <a:extLst>
              <a:ext uri="{FF2B5EF4-FFF2-40B4-BE49-F238E27FC236}">
                <a16:creationId xmlns:a16="http://schemas.microsoft.com/office/drawing/2014/main" id="{63C9670A-4433-2333-A847-8B78BD1FE10B}"/>
              </a:ext>
            </a:extLst>
          </p:cNvPr>
          <p:cNvGrpSpPr/>
          <p:nvPr/>
        </p:nvGrpSpPr>
        <p:grpSpPr>
          <a:xfrm>
            <a:off x="5228150" y="5281711"/>
            <a:ext cx="1067516" cy="1532327"/>
            <a:chOff x="17448247" y="3777381"/>
            <a:chExt cx="2135031" cy="3064653"/>
          </a:xfrm>
        </p:grpSpPr>
        <p:pic>
          <p:nvPicPr>
            <p:cNvPr id="14" name="Graphic 13" descr="Web design with solid fill">
              <a:extLst>
                <a:ext uri="{FF2B5EF4-FFF2-40B4-BE49-F238E27FC236}">
                  <a16:creationId xmlns:a16="http://schemas.microsoft.com/office/drawing/2014/main" id="{4574CE6C-0205-3A9C-D863-8BC33E7231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562820" y="4086013"/>
              <a:ext cx="1842243" cy="1842243"/>
            </a:xfrm>
            <a:prstGeom prst="rect">
              <a:avLst/>
            </a:prstGeom>
          </p:spPr>
        </p:pic>
        <p:sp>
          <p:nvSpPr>
            <p:cNvPr id="16" name="Rounded Rectangle 15">
              <a:extLst>
                <a:ext uri="{FF2B5EF4-FFF2-40B4-BE49-F238E27FC236}">
                  <a16:creationId xmlns:a16="http://schemas.microsoft.com/office/drawing/2014/main" id="{BFFE0AC5-22B9-9DCA-1E2E-C1C0367598DF}"/>
                </a:ext>
              </a:extLst>
            </p:cNvPr>
            <p:cNvSpPr/>
            <p:nvPr/>
          </p:nvSpPr>
          <p:spPr>
            <a:xfrm>
              <a:off x="17448247" y="3777381"/>
              <a:ext cx="2135031" cy="2150873"/>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kern="0">
                <a:solidFill>
                  <a:srgbClr val="000000"/>
                </a:solidFill>
                <a:latin typeface="Graphik-Medium"/>
                <a:ea typeface="Graphik-Medium"/>
                <a:cs typeface="Graphik-Medium"/>
                <a:sym typeface="Graphik Medium"/>
              </a:endParaRPr>
            </a:p>
          </p:txBody>
        </p:sp>
        <p:sp>
          <p:nvSpPr>
            <p:cNvPr id="19" name="TextBox 18">
              <a:extLst>
                <a:ext uri="{FF2B5EF4-FFF2-40B4-BE49-F238E27FC236}">
                  <a16:creationId xmlns:a16="http://schemas.microsoft.com/office/drawing/2014/main" id="{A0A51B79-0A50-B1CF-78ED-0B1874BEE187}"/>
                </a:ext>
              </a:extLst>
            </p:cNvPr>
            <p:cNvSpPr txBox="1"/>
            <p:nvPr/>
          </p:nvSpPr>
          <p:spPr>
            <a:xfrm>
              <a:off x="18073573" y="6000778"/>
              <a:ext cx="82074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1200" kern="0">
                  <a:solidFill>
                    <a:srgbClr val="05A89D"/>
                  </a:solidFill>
                  <a:latin typeface="Graphik"/>
                  <a:sym typeface="Graphik"/>
                </a:rPr>
                <a:t>SaaS</a:t>
              </a:r>
            </a:p>
            <a:p>
              <a:pPr algn="ctr" defTabSz="412750" hangingPunct="0"/>
              <a:r>
                <a:rPr lang="en-US" sz="1200" kern="0">
                  <a:solidFill>
                    <a:srgbClr val="05A89D"/>
                  </a:solidFill>
                  <a:latin typeface="Graphik"/>
                  <a:sym typeface="Graphik"/>
                </a:rPr>
                <a:t>App</a:t>
              </a:r>
              <a:endParaRPr lang="en-US" sz="1200" kern="0">
                <a:solidFill>
                  <a:srgbClr val="05A89D"/>
                </a:solidFill>
                <a:latin typeface="Graphik"/>
                <a:ea typeface="Graphik"/>
                <a:cs typeface="Graphik"/>
                <a:sym typeface="Graphik"/>
              </a:endParaRPr>
            </a:p>
          </p:txBody>
        </p:sp>
      </p:grpSp>
      <p:cxnSp>
        <p:nvCxnSpPr>
          <p:cNvPr id="12" name="Straight Arrow Connector 11">
            <a:extLst>
              <a:ext uri="{FF2B5EF4-FFF2-40B4-BE49-F238E27FC236}">
                <a16:creationId xmlns:a16="http://schemas.microsoft.com/office/drawing/2014/main" id="{111191D7-4B15-699B-3DA0-3F1032E3DBE3}"/>
              </a:ext>
            </a:extLst>
          </p:cNvPr>
          <p:cNvCxnSpPr>
            <a:cxnSpLocks/>
            <a:endCxn id="16" idx="0"/>
          </p:cNvCxnSpPr>
          <p:nvPr/>
        </p:nvCxnSpPr>
        <p:spPr>
          <a:xfrm flipH="1">
            <a:off x="5761908" y="4431323"/>
            <a:ext cx="444651" cy="850388"/>
          </a:xfrm>
          <a:prstGeom prst="straightConnector1">
            <a:avLst/>
          </a:prstGeom>
          <a:noFill/>
          <a:ln w="114300" cap="flat">
            <a:solidFill>
              <a:srgbClr val="FFD762"/>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63866" y="3306354"/>
            <a:ext cx="1468082" cy="1468082"/>
          </a:xfrm>
          <a:prstGeom prst="rect">
            <a:avLst/>
          </a:prstGeom>
        </p:spPr>
      </p:pic>
      <p:sp>
        <p:nvSpPr>
          <p:cNvPr id="25" name="TextBox 24">
            <a:extLst>
              <a:ext uri="{FF2B5EF4-FFF2-40B4-BE49-F238E27FC236}">
                <a16:creationId xmlns:a16="http://schemas.microsoft.com/office/drawing/2014/main" id="{D7A856A3-7CD0-B08F-A37D-3E395B9727AE}"/>
              </a:ext>
            </a:extLst>
          </p:cNvPr>
          <p:cNvSpPr txBox="1"/>
          <p:nvPr/>
        </p:nvSpPr>
        <p:spPr>
          <a:xfrm>
            <a:off x="5683025" y="3130046"/>
            <a:ext cx="1957267"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defTabSz="412750" hangingPunct="0"/>
            <a:r>
              <a:rPr lang="en-US" sz="1200" kern="0">
                <a:solidFill>
                  <a:schemeClr val="bg2"/>
                </a:solidFill>
                <a:latin typeface="Graphik"/>
                <a:sym typeface="Graphik"/>
              </a:rPr>
              <a:t>U: </a:t>
            </a:r>
            <a:r>
              <a:rPr lang="en-US" sz="1200" kern="0" err="1">
                <a:solidFill>
                  <a:schemeClr val="bg2"/>
                </a:solidFill>
                <a:latin typeface="Graphik"/>
                <a:sym typeface="Graphik"/>
              </a:rPr>
              <a:t>jane.doe@contoso.com</a:t>
            </a:r>
            <a:endParaRPr lang="en-US" sz="1200" kern="0">
              <a:solidFill>
                <a:schemeClr val="bg2"/>
              </a:solidFill>
              <a:latin typeface="Graphik"/>
              <a:sym typeface="Graphik"/>
            </a:endParaRPr>
          </a:p>
          <a:p>
            <a:pPr defTabSz="412750" hangingPunct="0"/>
            <a:r>
              <a:rPr lang="en-US" sz="1200" kern="0">
                <a:solidFill>
                  <a:schemeClr val="bg2"/>
                </a:solidFill>
                <a:latin typeface="Graphik"/>
                <a:ea typeface="Graphik"/>
                <a:cs typeface="Graphik"/>
                <a:sym typeface="Graphik"/>
              </a:rPr>
              <a:t>P: Summer2022!</a:t>
            </a:r>
          </a:p>
        </p:txBody>
      </p:sp>
      <p:sp>
        <p:nvSpPr>
          <p:cNvPr id="29" name="Multiply 28">
            <a:extLst>
              <a:ext uri="{FF2B5EF4-FFF2-40B4-BE49-F238E27FC236}">
                <a16:creationId xmlns:a16="http://schemas.microsoft.com/office/drawing/2014/main" id="{954A057B-870F-E0DD-BAA1-203833FC49A7}"/>
              </a:ext>
            </a:extLst>
          </p:cNvPr>
          <p:cNvSpPr/>
          <p:nvPr/>
        </p:nvSpPr>
        <p:spPr>
          <a:xfrm>
            <a:off x="7954141" y="3913339"/>
            <a:ext cx="622802" cy="412611"/>
          </a:xfrm>
          <a:prstGeom prst="mathMultiply">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kern="0">
              <a:solidFill>
                <a:srgbClr val="000000"/>
              </a:solidFill>
              <a:latin typeface="Graphik-Medium"/>
              <a:ea typeface="Graphik-Medium"/>
              <a:cs typeface="Graphik-Medium"/>
              <a:sym typeface="Graphik Medium"/>
            </a:endParaRPr>
          </a:p>
        </p:txBody>
      </p:sp>
      <p:sp>
        <p:nvSpPr>
          <p:cNvPr id="30" name="Multiply 29">
            <a:extLst>
              <a:ext uri="{FF2B5EF4-FFF2-40B4-BE49-F238E27FC236}">
                <a16:creationId xmlns:a16="http://schemas.microsoft.com/office/drawing/2014/main" id="{431F8163-A52B-9DE9-A75B-C61BA99E2FEF}"/>
              </a:ext>
            </a:extLst>
          </p:cNvPr>
          <p:cNvSpPr/>
          <p:nvPr/>
        </p:nvSpPr>
        <p:spPr>
          <a:xfrm>
            <a:off x="5745998" y="4516141"/>
            <a:ext cx="622802" cy="412611"/>
          </a:xfrm>
          <a:prstGeom prst="mathMultiply">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kern="0">
              <a:solidFill>
                <a:srgbClr val="000000"/>
              </a:solidFill>
              <a:latin typeface="Graphik-Medium"/>
              <a:ea typeface="Graphik-Medium"/>
              <a:cs typeface="Graphik-Medium"/>
              <a:sym typeface="Graphik Medium"/>
            </a:endParaRPr>
          </a:p>
        </p:txBody>
      </p:sp>
      <p:grpSp>
        <p:nvGrpSpPr>
          <p:cNvPr id="2" name="Group 1">
            <a:extLst>
              <a:ext uri="{FF2B5EF4-FFF2-40B4-BE49-F238E27FC236}">
                <a16:creationId xmlns:a16="http://schemas.microsoft.com/office/drawing/2014/main" id="{AEDF169B-187D-CB4B-B2E9-12A05808F78D}"/>
              </a:ext>
            </a:extLst>
          </p:cNvPr>
          <p:cNvGrpSpPr>
            <a:grpSpLocks noChangeAspect="1"/>
          </p:cNvGrpSpPr>
          <p:nvPr/>
        </p:nvGrpSpPr>
        <p:grpSpPr>
          <a:xfrm>
            <a:off x="9342271" y="5265345"/>
            <a:ext cx="917253" cy="589033"/>
            <a:chOff x="1840648" y="4818296"/>
            <a:chExt cx="966162" cy="691914"/>
          </a:xfrm>
        </p:grpSpPr>
        <p:sp>
          <p:nvSpPr>
            <p:cNvPr id="5" name="Freeform 133">
              <a:extLst>
                <a:ext uri="{FF2B5EF4-FFF2-40B4-BE49-F238E27FC236}">
                  <a16:creationId xmlns:a16="http://schemas.microsoft.com/office/drawing/2014/main" id="{DF5C48C3-2FBF-5112-F17D-040AD56023FA}"/>
                </a:ext>
              </a:extLst>
            </p:cNvPr>
            <p:cNvSpPr>
              <a:spLocks noChangeAspect="1"/>
            </p:cNvSpPr>
            <p:nvPr/>
          </p:nvSpPr>
          <p:spPr bwMode="auto">
            <a:xfrm>
              <a:off x="1840648"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6" name="Freeform 134">
              <a:extLst>
                <a:ext uri="{FF2B5EF4-FFF2-40B4-BE49-F238E27FC236}">
                  <a16:creationId xmlns:a16="http://schemas.microsoft.com/office/drawing/2014/main" id="{B1D30C2A-A037-4AC0-8E91-D18E4FC23EE2}"/>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D9D9D9"/>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15" name="Oval 14">
              <a:extLst>
                <a:ext uri="{FF2B5EF4-FFF2-40B4-BE49-F238E27FC236}">
                  <a16:creationId xmlns:a16="http://schemas.microsoft.com/office/drawing/2014/main" id="{F83FD534-D123-D063-6AF0-3A9957F5AC43}"/>
                </a:ext>
              </a:extLst>
            </p:cNvPr>
            <p:cNvSpPr>
              <a:spLocks noChangeAspect="1" noChangeArrowheads="1"/>
            </p:cNvSpPr>
            <p:nvPr/>
          </p:nvSpPr>
          <p:spPr bwMode="auto">
            <a:xfrm>
              <a:off x="2201709" y="4985896"/>
              <a:ext cx="91441" cy="91439"/>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20" name="Oval 19">
              <a:extLst>
                <a:ext uri="{FF2B5EF4-FFF2-40B4-BE49-F238E27FC236}">
                  <a16:creationId xmlns:a16="http://schemas.microsoft.com/office/drawing/2014/main" id="{694AD640-23D6-69A2-843C-6C6298D2C76A}"/>
                </a:ext>
              </a:extLst>
            </p:cNvPr>
            <p:cNvSpPr>
              <a:spLocks noChangeAspect="1" noChangeArrowheads="1"/>
            </p:cNvSpPr>
            <p:nvPr/>
          </p:nvSpPr>
          <p:spPr bwMode="auto">
            <a:xfrm flipH="1">
              <a:off x="2351276" y="4985914"/>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24" name="Oval 23">
              <a:extLst>
                <a:ext uri="{FF2B5EF4-FFF2-40B4-BE49-F238E27FC236}">
                  <a16:creationId xmlns:a16="http://schemas.microsoft.com/office/drawing/2014/main" id="{62808E7C-AD72-7C99-A487-EBDD4C9DD12B}"/>
                </a:ext>
              </a:extLst>
            </p:cNvPr>
            <p:cNvSpPr>
              <a:spLocks noChangeAspect="1" noChangeArrowheads="1"/>
            </p:cNvSpPr>
            <p:nvPr/>
          </p:nvSpPr>
          <p:spPr bwMode="auto">
            <a:xfrm>
              <a:off x="2201709" y="531709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26" name="Oval 25">
              <a:extLst>
                <a:ext uri="{FF2B5EF4-FFF2-40B4-BE49-F238E27FC236}">
                  <a16:creationId xmlns:a16="http://schemas.microsoft.com/office/drawing/2014/main" id="{48FCBECA-48E2-6FC2-C52A-4B1717356485}"/>
                </a:ext>
              </a:extLst>
            </p:cNvPr>
            <p:cNvSpPr>
              <a:spLocks noChangeAspect="1" noChangeArrowheads="1"/>
            </p:cNvSpPr>
            <p:nvPr/>
          </p:nvSpPr>
          <p:spPr bwMode="auto">
            <a:xfrm flipH="1">
              <a:off x="2351276" y="5317110"/>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27" name="Oval 26">
              <a:extLst>
                <a:ext uri="{FF2B5EF4-FFF2-40B4-BE49-F238E27FC236}">
                  <a16:creationId xmlns:a16="http://schemas.microsoft.com/office/drawing/2014/main" id="{45A1E910-DBDD-955D-3E30-805890D02590}"/>
                </a:ext>
              </a:extLst>
            </p:cNvPr>
            <p:cNvSpPr>
              <a:spLocks noChangeAspect="1" noChangeArrowheads="1"/>
            </p:cNvSpPr>
            <p:nvPr/>
          </p:nvSpPr>
          <p:spPr bwMode="auto">
            <a:xfrm flipH="1">
              <a:off x="2477440"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28" name="Oval 27">
              <a:extLst>
                <a:ext uri="{FF2B5EF4-FFF2-40B4-BE49-F238E27FC236}">
                  <a16:creationId xmlns:a16="http://schemas.microsoft.com/office/drawing/2014/main" id="{EFB73179-935B-9A5C-A8B8-AE462B167DC5}"/>
                </a:ext>
              </a:extLst>
            </p:cNvPr>
            <p:cNvSpPr>
              <a:spLocks noChangeAspect="1" noChangeArrowheads="1"/>
            </p:cNvSpPr>
            <p:nvPr/>
          </p:nvSpPr>
          <p:spPr bwMode="auto">
            <a:xfrm>
              <a:off x="2077441"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31" name="Oval 30">
              <a:extLst>
                <a:ext uri="{FF2B5EF4-FFF2-40B4-BE49-F238E27FC236}">
                  <a16:creationId xmlns:a16="http://schemas.microsoft.com/office/drawing/2014/main" id="{86CEEC0F-AFD7-E199-E2D5-5BA1C41F17B9}"/>
                </a:ext>
              </a:extLst>
            </p:cNvPr>
            <p:cNvSpPr>
              <a:spLocks noChangeAspect="1" noChangeArrowheads="1"/>
            </p:cNvSpPr>
            <p:nvPr/>
          </p:nvSpPr>
          <p:spPr bwMode="auto">
            <a:xfrm flipH="1">
              <a:off x="2603604"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32" name="Oval 31">
              <a:extLst>
                <a:ext uri="{FF2B5EF4-FFF2-40B4-BE49-F238E27FC236}">
                  <a16:creationId xmlns:a16="http://schemas.microsoft.com/office/drawing/2014/main" id="{82B0C5DF-09E3-EB51-0D49-FCC67D5BB668}"/>
                </a:ext>
              </a:extLst>
            </p:cNvPr>
            <p:cNvSpPr>
              <a:spLocks noChangeAspect="1" noChangeArrowheads="1"/>
            </p:cNvSpPr>
            <p:nvPr/>
          </p:nvSpPr>
          <p:spPr bwMode="auto">
            <a:xfrm flipH="1">
              <a:off x="1953173"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sp>
          <p:nvSpPr>
            <p:cNvPr id="33" name="Arc 32">
              <a:extLst>
                <a:ext uri="{FF2B5EF4-FFF2-40B4-BE49-F238E27FC236}">
                  <a16:creationId xmlns:a16="http://schemas.microsoft.com/office/drawing/2014/main" id="{4E52425F-F2BC-608B-7289-473AD489A2A1}"/>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solidFill>
                  <a:srgbClr val="292929"/>
                </a:solidFill>
                <a:latin typeface="Calibri" panose="020F0502020204030204"/>
                <a:sym typeface="Graphik"/>
              </a:endParaRPr>
            </a:p>
          </p:txBody>
        </p:sp>
        <p:sp>
          <p:nvSpPr>
            <p:cNvPr id="34" name="Arc 33">
              <a:extLst>
                <a:ext uri="{FF2B5EF4-FFF2-40B4-BE49-F238E27FC236}">
                  <a16:creationId xmlns:a16="http://schemas.microsoft.com/office/drawing/2014/main" id="{6A48F7B4-0B63-2858-66CE-CA99AE524D0F}"/>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solidFill>
                  <a:srgbClr val="292929"/>
                </a:solidFill>
                <a:latin typeface="Calibri" panose="020F0502020204030204"/>
                <a:sym typeface="Graphik"/>
              </a:endParaRPr>
            </a:p>
          </p:txBody>
        </p:sp>
        <p:sp>
          <p:nvSpPr>
            <p:cNvPr id="35" name="Arc 34">
              <a:extLst>
                <a:ext uri="{FF2B5EF4-FFF2-40B4-BE49-F238E27FC236}">
                  <a16:creationId xmlns:a16="http://schemas.microsoft.com/office/drawing/2014/main" id="{31873BD3-6BE7-9DCC-D0E2-4983C3F0B816}"/>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solidFill>
                  <a:srgbClr val="292929"/>
                </a:solidFill>
                <a:latin typeface="Calibri" panose="020F0502020204030204"/>
                <a:sym typeface="Graphik"/>
              </a:endParaRPr>
            </a:p>
          </p:txBody>
        </p:sp>
        <p:cxnSp>
          <p:nvCxnSpPr>
            <p:cNvPr id="36" name="Straight Connector 35">
              <a:extLst>
                <a:ext uri="{FF2B5EF4-FFF2-40B4-BE49-F238E27FC236}">
                  <a16:creationId xmlns:a16="http://schemas.microsoft.com/office/drawing/2014/main" id="{C3675462-314D-26F5-8577-0D009CBD31EA}"/>
                </a:ext>
              </a:extLst>
            </p:cNvPr>
            <p:cNvCxnSpPr>
              <a:stCxn id="15" idx="4"/>
              <a:endCxn id="24" idx="0"/>
            </p:cNvCxnSpPr>
            <p:nvPr/>
          </p:nvCxnSpPr>
          <p:spPr>
            <a:xfrm>
              <a:off x="2247429" y="5077336"/>
              <a:ext cx="0" cy="239756"/>
            </a:xfrm>
            <a:prstGeom prst="line">
              <a:avLst/>
            </a:prstGeom>
            <a:noFill/>
            <a:ln w="9525" cap="flat" cmpd="sng" algn="ctr">
              <a:solidFill>
                <a:srgbClr val="0070C0"/>
              </a:solidFill>
              <a:prstDash val="solid"/>
            </a:ln>
            <a:effectLst/>
          </p:spPr>
        </p:cxnSp>
        <p:sp>
          <p:nvSpPr>
            <p:cNvPr id="37" name="Oval 36">
              <a:extLst>
                <a:ext uri="{FF2B5EF4-FFF2-40B4-BE49-F238E27FC236}">
                  <a16:creationId xmlns:a16="http://schemas.microsoft.com/office/drawing/2014/main" id="{49EE6511-B89F-446F-7E84-D3CADD1BE4C8}"/>
                </a:ext>
              </a:extLst>
            </p:cNvPr>
            <p:cNvSpPr>
              <a:spLocks noChangeAspect="1" noChangeArrowheads="1"/>
            </p:cNvSpPr>
            <p:nvPr/>
          </p:nvSpPr>
          <p:spPr bwMode="auto">
            <a:xfrm>
              <a:off x="2201709" y="513992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38" name="Straight Connector 37">
              <a:extLst>
                <a:ext uri="{FF2B5EF4-FFF2-40B4-BE49-F238E27FC236}">
                  <a16:creationId xmlns:a16="http://schemas.microsoft.com/office/drawing/2014/main" id="{A5CB1134-9D6A-F9F8-BFFF-335044B14FDE}"/>
                </a:ext>
              </a:extLst>
            </p:cNvPr>
            <p:cNvCxnSpPr>
              <a:stCxn id="20" idx="4"/>
              <a:endCxn id="26" idx="0"/>
            </p:cNvCxnSpPr>
            <p:nvPr/>
          </p:nvCxnSpPr>
          <p:spPr>
            <a:xfrm>
              <a:off x="2396995" y="5077352"/>
              <a:ext cx="0" cy="239756"/>
            </a:xfrm>
            <a:prstGeom prst="line">
              <a:avLst/>
            </a:prstGeom>
            <a:noFill/>
            <a:ln w="9525" cap="flat" cmpd="sng" algn="ctr">
              <a:solidFill>
                <a:srgbClr val="0070C0"/>
              </a:solidFill>
              <a:prstDash val="solid"/>
            </a:ln>
            <a:effectLst/>
          </p:spPr>
        </p:cxnSp>
        <p:sp>
          <p:nvSpPr>
            <p:cNvPr id="39" name="Oval 38">
              <a:extLst>
                <a:ext uri="{FF2B5EF4-FFF2-40B4-BE49-F238E27FC236}">
                  <a16:creationId xmlns:a16="http://schemas.microsoft.com/office/drawing/2014/main" id="{481EF70A-CAF5-A564-D196-586AF6A6666C}"/>
                </a:ext>
              </a:extLst>
            </p:cNvPr>
            <p:cNvSpPr>
              <a:spLocks noChangeAspect="1" noChangeArrowheads="1"/>
            </p:cNvSpPr>
            <p:nvPr/>
          </p:nvSpPr>
          <p:spPr bwMode="auto">
            <a:xfrm flipH="1">
              <a:off x="2351275" y="5139945"/>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40" name="Straight Connector 39">
              <a:extLst>
                <a:ext uri="{FF2B5EF4-FFF2-40B4-BE49-F238E27FC236}">
                  <a16:creationId xmlns:a16="http://schemas.microsoft.com/office/drawing/2014/main" id="{E6166C3D-CAA0-5403-54B9-E1472366D73F}"/>
                </a:ext>
              </a:extLst>
            </p:cNvPr>
            <p:cNvCxnSpPr>
              <a:stCxn id="20" idx="3"/>
              <a:endCxn id="31" idx="7"/>
            </p:cNvCxnSpPr>
            <p:nvPr/>
          </p:nvCxnSpPr>
          <p:spPr>
            <a:xfrm>
              <a:off x="2429325" y="5063963"/>
              <a:ext cx="187670" cy="227227"/>
            </a:xfrm>
            <a:prstGeom prst="line">
              <a:avLst/>
            </a:prstGeom>
            <a:noFill/>
            <a:ln w="9525" cap="flat" cmpd="sng" algn="ctr">
              <a:solidFill>
                <a:srgbClr val="0070C0"/>
              </a:solidFill>
              <a:prstDash val="solid"/>
            </a:ln>
            <a:effectLst/>
          </p:spPr>
        </p:cxnSp>
        <p:sp>
          <p:nvSpPr>
            <p:cNvPr id="41" name="Oval 40">
              <a:extLst>
                <a:ext uri="{FF2B5EF4-FFF2-40B4-BE49-F238E27FC236}">
                  <a16:creationId xmlns:a16="http://schemas.microsoft.com/office/drawing/2014/main" id="{3186E524-DF66-2617-9D84-09F3E3F11C5D}"/>
                </a:ext>
              </a:extLst>
            </p:cNvPr>
            <p:cNvSpPr>
              <a:spLocks noChangeAspect="1" noChangeArrowheads="1"/>
            </p:cNvSpPr>
            <p:nvPr/>
          </p:nvSpPr>
          <p:spPr bwMode="auto">
            <a:xfrm flipH="1">
              <a:off x="2477440" y="513185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42" name="Straight Connector 41">
              <a:extLst>
                <a:ext uri="{FF2B5EF4-FFF2-40B4-BE49-F238E27FC236}">
                  <a16:creationId xmlns:a16="http://schemas.microsoft.com/office/drawing/2014/main" id="{1D829358-8B01-583D-A7EC-481BE1B3D711}"/>
                </a:ext>
              </a:extLst>
            </p:cNvPr>
            <p:cNvCxnSpPr>
              <a:stCxn id="15" idx="3"/>
              <a:endCxn id="32" idx="1"/>
            </p:cNvCxnSpPr>
            <p:nvPr/>
          </p:nvCxnSpPr>
          <p:spPr>
            <a:xfrm flipH="1">
              <a:off x="2031222" y="5063945"/>
              <a:ext cx="183878" cy="227245"/>
            </a:xfrm>
            <a:prstGeom prst="line">
              <a:avLst/>
            </a:prstGeom>
            <a:noFill/>
            <a:ln w="9525" cap="flat" cmpd="sng" algn="ctr">
              <a:solidFill>
                <a:srgbClr val="0070C0"/>
              </a:solidFill>
              <a:prstDash val="solid"/>
            </a:ln>
            <a:effectLst/>
          </p:spPr>
        </p:cxnSp>
        <p:sp>
          <p:nvSpPr>
            <p:cNvPr id="43" name="Oval 42">
              <a:extLst>
                <a:ext uri="{FF2B5EF4-FFF2-40B4-BE49-F238E27FC236}">
                  <a16:creationId xmlns:a16="http://schemas.microsoft.com/office/drawing/2014/main" id="{791CB6C2-624A-3651-38B6-594A2C5D67C4}"/>
                </a:ext>
              </a:extLst>
            </p:cNvPr>
            <p:cNvSpPr>
              <a:spLocks noChangeAspect="1" noChangeArrowheads="1"/>
            </p:cNvSpPr>
            <p:nvPr/>
          </p:nvSpPr>
          <p:spPr bwMode="auto">
            <a:xfrm>
              <a:off x="2082174" y="5131848"/>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sym typeface="Graphik"/>
              </a:endParaRPr>
            </a:p>
          </p:txBody>
        </p:sp>
        <p:cxnSp>
          <p:nvCxnSpPr>
            <p:cNvPr id="44" name="Straight Connector 43">
              <a:extLst>
                <a:ext uri="{FF2B5EF4-FFF2-40B4-BE49-F238E27FC236}">
                  <a16:creationId xmlns:a16="http://schemas.microsoft.com/office/drawing/2014/main" id="{0267CB8C-4177-189A-743A-3F6E39336814}"/>
                </a:ext>
              </a:extLst>
            </p:cNvPr>
            <p:cNvCxnSpPr>
              <a:stCxn id="37" idx="3"/>
              <a:endCxn id="28" idx="7"/>
            </p:cNvCxnSpPr>
            <p:nvPr/>
          </p:nvCxnSpPr>
          <p:spPr>
            <a:xfrm flipH="1">
              <a:off x="2155491" y="5217976"/>
              <a:ext cx="59609" cy="88697"/>
            </a:xfrm>
            <a:prstGeom prst="line">
              <a:avLst/>
            </a:prstGeom>
            <a:noFill/>
            <a:ln w="9525" cap="flat" cmpd="sng" algn="ctr">
              <a:solidFill>
                <a:srgbClr val="0070C0"/>
              </a:solidFill>
              <a:prstDash val="solid"/>
            </a:ln>
            <a:effectLst/>
          </p:spPr>
        </p:cxnSp>
        <p:cxnSp>
          <p:nvCxnSpPr>
            <p:cNvPr id="45" name="Straight Connector 44">
              <a:extLst>
                <a:ext uri="{FF2B5EF4-FFF2-40B4-BE49-F238E27FC236}">
                  <a16:creationId xmlns:a16="http://schemas.microsoft.com/office/drawing/2014/main" id="{AA55D53A-A353-52A8-6235-0CFDBF8102DD}"/>
                </a:ext>
              </a:extLst>
            </p:cNvPr>
            <p:cNvCxnSpPr>
              <a:stCxn id="39" idx="3"/>
              <a:endCxn id="27" idx="7"/>
            </p:cNvCxnSpPr>
            <p:nvPr/>
          </p:nvCxnSpPr>
          <p:spPr>
            <a:xfrm>
              <a:off x="2429325" y="5217994"/>
              <a:ext cx="61506" cy="88679"/>
            </a:xfrm>
            <a:prstGeom prst="line">
              <a:avLst/>
            </a:prstGeom>
            <a:noFill/>
            <a:ln w="9525" cap="flat" cmpd="sng" algn="ctr">
              <a:solidFill>
                <a:srgbClr val="0070C0"/>
              </a:solidFill>
              <a:prstDash val="solid"/>
            </a:ln>
            <a:effectLst/>
          </p:spPr>
        </p:cxnSp>
      </p:grpSp>
      <p:sp>
        <p:nvSpPr>
          <p:cNvPr id="47" name="TextBox 46">
            <a:extLst>
              <a:ext uri="{FF2B5EF4-FFF2-40B4-BE49-F238E27FC236}">
                <a16:creationId xmlns:a16="http://schemas.microsoft.com/office/drawing/2014/main" id="{4B13BBDC-18DD-C7F1-DCD0-C87E64828089}"/>
              </a:ext>
            </a:extLst>
          </p:cNvPr>
          <p:cNvSpPr txBox="1"/>
          <p:nvPr/>
        </p:nvSpPr>
        <p:spPr>
          <a:xfrm>
            <a:off x="9220312" y="5935290"/>
            <a:ext cx="1213474"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en-US" sz="1200" kern="0">
                <a:solidFill>
                  <a:schemeClr val="bg2"/>
                </a:solidFill>
                <a:latin typeface="Graphik"/>
                <a:ea typeface="Graphik"/>
                <a:cs typeface="Graphik"/>
                <a:sym typeface="Graphik"/>
              </a:rPr>
              <a:t>Active Directory</a:t>
            </a:r>
          </a:p>
        </p:txBody>
      </p:sp>
      <p:sp>
        <p:nvSpPr>
          <p:cNvPr id="52" name="Title 1">
            <a:extLst>
              <a:ext uri="{FF2B5EF4-FFF2-40B4-BE49-F238E27FC236}">
                <a16:creationId xmlns:a16="http://schemas.microsoft.com/office/drawing/2014/main" id="{B5E2E17B-B867-C49D-20A6-E075DC0C6994}"/>
              </a:ext>
            </a:extLst>
          </p:cNvPr>
          <p:cNvSpPr txBox="1">
            <a:spLocks/>
          </p:cNvSpPr>
          <p:nvPr/>
        </p:nvSpPr>
        <p:spPr>
          <a:xfrm>
            <a:off x="635000" y="33437"/>
            <a:ext cx="10922000" cy="77871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50800" tIns="50800" rIns="50800" bIns="50800" anchor="b">
            <a:noAutofit/>
          </a:bodyPr>
          <a:lstStyle>
            <a:lvl1pPr marL="0" marR="0" indent="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2286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4572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6858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9144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11430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13716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16002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18288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9pPr>
          </a:lstStyle>
          <a:p>
            <a:r>
              <a:rPr lang="en-US" sz="3200" kern="0">
                <a:solidFill>
                  <a:srgbClr val="010101"/>
                </a:solidFill>
                <a:latin typeface="Segoe UI Light" panose="020B0502040204020203" pitchFamily="34" charset="0"/>
                <a:cs typeface="Segoe UI Light" panose="020B0502040204020203" pitchFamily="34" charset="0"/>
              </a:rPr>
              <a:t>Limitations with Kerberos</a:t>
            </a:r>
          </a:p>
        </p:txBody>
      </p:sp>
      <p:grpSp>
        <p:nvGrpSpPr>
          <p:cNvPr id="53" name="Group 52">
            <a:extLst>
              <a:ext uri="{FF2B5EF4-FFF2-40B4-BE49-F238E27FC236}">
                <a16:creationId xmlns:a16="http://schemas.microsoft.com/office/drawing/2014/main" id="{938180F3-D9F0-3CAE-21D4-C7C155EFE445}"/>
              </a:ext>
            </a:extLst>
          </p:cNvPr>
          <p:cNvGrpSpPr/>
          <p:nvPr/>
        </p:nvGrpSpPr>
        <p:grpSpPr>
          <a:xfrm>
            <a:off x="9342271" y="1272863"/>
            <a:ext cx="1113195" cy="1720981"/>
            <a:chOff x="17448245" y="3142885"/>
            <a:chExt cx="2226389" cy="3441961"/>
          </a:xfrm>
        </p:grpSpPr>
        <p:pic>
          <p:nvPicPr>
            <p:cNvPr id="54" name="Graphic 53" descr="Web design with solid fill">
              <a:extLst>
                <a:ext uri="{FF2B5EF4-FFF2-40B4-BE49-F238E27FC236}">
                  <a16:creationId xmlns:a16="http://schemas.microsoft.com/office/drawing/2014/main" id="{A8E51E72-BA7C-6A4B-509B-AD18314252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7596211" y="3460133"/>
              <a:ext cx="1842243" cy="1842243"/>
            </a:xfrm>
            <a:prstGeom prst="rect">
              <a:avLst/>
            </a:prstGeom>
            <a:effectLst/>
          </p:spPr>
        </p:pic>
        <p:sp>
          <p:nvSpPr>
            <p:cNvPr id="55" name="Rounded Rectangle 54">
              <a:extLst>
                <a:ext uri="{FF2B5EF4-FFF2-40B4-BE49-F238E27FC236}">
                  <a16:creationId xmlns:a16="http://schemas.microsoft.com/office/drawing/2014/main" id="{12E86851-5240-01D6-D3B8-B8E1A12DF536}"/>
                </a:ext>
              </a:extLst>
            </p:cNvPr>
            <p:cNvSpPr/>
            <p:nvPr/>
          </p:nvSpPr>
          <p:spPr>
            <a:xfrm>
              <a:off x="17448245" y="3142885"/>
              <a:ext cx="2226389" cy="2476741"/>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kern="0">
                <a:solidFill>
                  <a:srgbClr val="000000"/>
                </a:solidFill>
                <a:latin typeface="Graphik-Medium"/>
                <a:ea typeface="Graphik-Medium"/>
                <a:cs typeface="Graphik-Medium"/>
                <a:sym typeface="Graphik Medium"/>
              </a:endParaRPr>
            </a:p>
          </p:txBody>
        </p:sp>
        <p:sp>
          <p:nvSpPr>
            <p:cNvPr id="56" name="TextBox 55">
              <a:extLst>
                <a:ext uri="{FF2B5EF4-FFF2-40B4-BE49-F238E27FC236}">
                  <a16:creationId xmlns:a16="http://schemas.microsoft.com/office/drawing/2014/main" id="{1F4C747B-0770-C30C-A831-0491127A3C2F}"/>
                </a:ext>
              </a:extLst>
            </p:cNvPr>
            <p:cNvSpPr txBox="1"/>
            <p:nvPr/>
          </p:nvSpPr>
          <p:spPr>
            <a:xfrm>
              <a:off x="17743359" y="5743590"/>
              <a:ext cx="1481173"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en-US" sz="1200" kern="0">
                  <a:solidFill>
                    <a:srgbClr val="05A89D"/>
                  </a:solidFill>
                  <a:latin typeface="Graphik"/>
                  <a:sym typeface="Graphik"/>
                </a:rPr>
                <a:t>Kerberos </a:t>
              </a:r>
            </a:p>
            <a:p>
              <a:pPr algn="ctr" defTabSz="412750" hangingPunct="0"/>
              <a:r>
                <a:rPr lang="en-US" sz="1200" kern="0">
                  <a:solidFill>
                    <a:srgbClr val="05A89D"/>
                  </a:solidFill>
                  <a:latin typeface="Graphik"/>
                  <a:sym typeface="Graphik"/>
                </a:rPr>
                <a:t>App</a:t>
              </a:r>
              <a:endParaRPr lang="en-US" sz="1200" kern="0">
                <a:solidFill>
                  <a:srgbClr val="05A89D"/>
                </a:solidFill>
                <a:latin typeface="Graphik"/>
                <a:ea typeface="Graphik"/>
                <a:cs typeface="Graphik"/>
                <a:sym typeface="Graphik"/>
              </a:endParaRPr>
            </a:p>
          </p:txBody>
        </p:sp>
      </p:grpSp>
    </p:spTree>
    <p:extLst>
      <p:ext uri="{BB962C8B-B14F-4D97-AF65-F5344CB8AC3E}">
        <p14:creationId xmlns:p14="http://schemas.microsoft.com/office/powerpoint/2010/main" val="38953109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xit" presetSubtype="0" fill="hold" nodeType="withEffect">
                                  <p:stCondLst>
                                    <p:cond delay="0"/>
                                  </p:stCondLst>
                                  <p:childTnLst>
                                    <p:animEffect transition="out" filter="fade">
                                      <p:cBhvr>
                                        <p:cTn id="20" dur="500"/>
                                        <p:tgtEl>
                                          <p:spTgt spid="53"/>
                                        </p:tgtEl>
                                      </p:cBhvr>
                                    </p:animEffect>
                                    <p:set>
                                      <p:cBhvr>
                                        <p:cTn id="21" dur="1" fill="hold">
                                          <p:stCondLst>
                                            <p:cond delay="499"/>
                                          </p:stCondLst>
                                        </p:cTn>
                                        <p:tgtEl>
                                          <p:spTgt spid="5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500"/>
                                        <p:tgtEl>
                                          <p:spTgt spid="4">
                                            <p:txEl>
                                              <p:pRg st="5" end="5"/>
                                            </p:txEl>
                                          </p:spTgt>
                                        </p:tgtEl>
                                      </p:cBhvr>
                                    </p:animEffect>
                                  </p:childTnLst>
                                </p:cTn>
                              </p:par>
                            </p:childTnLst>
                          </p:cTn>
                        </p:par>
                        <p:par>
                          <p:cTn id="40" fill="hold">
                            <p:stCondLst>
                              <p:cond delay="500"/>
                            </p:stCondLst>
                            <p:childTnLst>
                              <p:par>
                                <p:cTn id="41" presetID="0" presetClass="path" presetSubtype="0" accel="50000" decel="50000" fill="hold" grpId="1" nodeType="afterEffect">
                                  <p:stCondLst>
                                    <p:cond delay="0"/>
                                  </p:stCondLst>
                                  <p:childTnLst>
                                    <p:animMotion origin="layout" path="M 7.29167E-7 2.96296E-6 C 0.05853 0.04583 0.11719 0.09166 0.13151 0.11354 " pathEditMode="relative" rAng="0" ptsTypes="AA">
                                      <p:cBhvr>
                                        <p:cTn id="42" dur="2000" fill="hold"/>
                                        <p:tgtEl>
                                          <p:spTgt spid="25"/>
                                        </p:tgtEl>
                                        <p:attrNameLst>
                                          <p:attrName>ppt_x</p:attrName>
                                          <p:attrName>ppt_y</p:attrName>
                                        </p:attrNameLst>
                                      </p:cBhvr>
                                      <p:rCtr x="6576" y="5671"/>
                                    </p:animMotion>
                                  </p:childTnLst>
                                </p:cTn>
                              </p:par>
                            </p:childTnLst>
                          </p:cTn>
                        </p:par>
                        <p:par>
                          <p:cTn id="43" fill="hold">
                            <p:stCondLst>
                              <p:cond delay="2500"/>
                            </p:stCondLst>
                            <p:childTnLst>
                              <p:par>
                                <p:cTn id="44" presetID="49" presetClass="entr" presetSubtype="0" decel="10000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p:cTn id="46" dur="500" fill="hold"/>
                                        <p:tgtEl>
                                          <p:spTgt spid="29"/>
                                        </p:tgtEl>
                                        <p:attrNameLst>
                                          <p:attrName>ppt_w</p:attrName>
                                        </p:attrNameLst>
                                      </p:cBhvr>
                                      <p:tavLst>
                                        <p:tav tm="0">
                                          <p:val>
                                            <p:fltVal val="0"/>
                                          </p:val>
                                        </p:tav>
                                        <p:tav tm="100000">
                                          <p:val>
                                            <p:strVal val="#ppt_w"/>
                                          </p:val>
                                        </p:tav>
                                      </p:tavLst>
                                    </p:anim>
                                    <p:anim calcmode="lin" valueType="num">
                                      <p:cBhvr>
                                        <p:cTn id="47" dur="500" fill="hold"/>
                                        <p:tgtEl>
                                          <p:spTgt spid="29"/>
                                        </p:tgtEl>
                                        <p:attrNameLst>
                                          <p:attrName>ppt_h</p:attrName>
                                        </p:attrNameLst>
                                      </p:cBhvr>
                                      <p:tavLst>
                                        <p:tav tm="0">
                                          <p:val>
                                            <p:fltVal val="0"/>
                                          </p:val>
                                        </p:tav>
                                        <p:tav tm="100000">
                                          <p:val>
                                            <p:strVal val="#ppt_h"/>
                                          </p:val>
                                        </p:tav>
                                      </p:tavLst>
                                    </p:anim>
                                    <p:anim calcmode="lin" valueType="num">
                                      <p:cBhvr>
                                        <p:cTn id="48" dur="500" fill="hold"/>
                                        <p:tgtEl>
                                          <p:spTgt spid="29"/>
                                        </p:tgtEl>
                                        <p:attrNameLst>
                                          <p:attrName>style.rotation</p:attrName>
                                        </p:attrNameLst>
                                      </p:cBhvr>
                                      <p:tavLst>
                                        <p:tav tm="0">
                                          <p:val>
                                            <p:fltVal val="360"/>
                                          </p:val>
                                        </p:tav>
                                        <p:tav tm="100000">
                                          <p:val>
                                            <p:fltVal val="0"/>
                                          </p:val>
                                        </p:tav>
                                      </p:tavLst>
                                    </p:anim>
                                    <p:animEffect transition="in" filter="fade">
                                      <p:cBhvr>
                                        <p:cTn id="49" dur="500"/>
                                        <p:tgtEl>
                                          <p:spTgt spid="29"/>
                                        </p:tgtEl>
                                      </p:cBhvr>
                                    </p:animEffect>
                                  </p:childTnLst>
                                </p:cTn>
                              </p:par>
                            </p:childTnLst>
                          </p:cTn>
                        </p:par>
                        <p:par>
                          <p:cTn id="50" fill="hold">
                            <p:stCondLst>
                              <p:cond delay="3000"/>
                            </p:stCondLst>
                            <p:childTnLst>
                              <p:par>
                                <p:cTn id="51" presetID="10" presetClass="exit" presetSubtype="0" fill="hold" grpId="2" nodeType="afterEffect">
                                  <p:stCondLst>
                                    <p:cond delay="0"/>
                                  </p:stCondLst>
                                  <p:childTnLst>
                                    <p:animEffect transition="out" filter="fade">
                                      <p:cBhvr>
                                        <p:cTn id="52" dur="500"/>
                                        <p:tgtEl>
                                          <p:spTgt spid="25"/>
                                        </p:tgtEl>
                                      </p:cBhvr>
                                    </p:animEffect>
                                    <p:set>
                                      <p:cBhvr>
                                        <p:cTn id="53" dur="1" fill="hold">
                                          <p:stCondLst>
                                            <p:cond delay="499"/>
                                          </p:stCondLst>
                                        </p:cTn>
                                        <p:tgtEl>
                                          <p:spTgt spid="2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6" end="6"/>
                                            </p:txEl>
                                          </p:spTgt>
                                        </p:tgtEl>
                                        <p:attrNameLst>
                                          <p:attrName>style.visibility</p:attrName>
                                        </p:attrNameLst>
                                      </p:cBhvr>
                                      <p:to>
                                        <p:strVal val="visible"/>
                                      </p:to>
                                    </p:set>
                                    <p:animEffect transition="in" filter="fade">
                                      <p:cBhvr>
                                        <p:cTn id="58" dur="500"/>
                                        <p:tgtEl>
                                          <p:spTgt spid="4">
                                            <p:txEl>
                                              <p:pRg st="6" end="6"/>
                                            </p:txEl>
                                          </p:spTgt>
                                        </p:tgtEl>
                                      </p:cBhvr>
                                    </p:animEffect>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up)">
                                      <p:cBhvr>
                                        <p:cTn id="62" dur="500"/>
                                        <p:tgtEl>
                                          <p:spTgt spid="12"/>
                                        </p:tgtEl>
                                      </p:cBhvr>
                                    </p:animEffect>
                                  </p:childTnLst>
                                </p:cTn>
                              </p:par>
                            </p:childTnLst>
                          </p:cTn>
                        </p:par>
                        <p:par>
                          <p:cTn id="63" fill="hold">
                            <p:stCondLst>
                              <p:cond delay="1000"/>
                            </p:stCondLst>
                            <p:childTnLst>
                              <p:par>
                                <p:cTn id="64" presetID="49" presetClass="entr" presetSubtype="0" decel="100000"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p:cTn id="66" dur="500" fill="hold"/>
                                        <p:tgtEl>
                                          <p:spTgt spid="30"/>
                                        </p:tgtEl>
                                        <p:attrNameLst>
                                          <p:attrName>ppt_w</p:attrName>
                                        </p:attrNameLst>
                                      </p:cBhvr>
                                      <p:tavLst>
                                        <p:tav tm="0">
                                          <p:val>
                                            <p:fltVal val="0"/>
                                          </p:val>
                                        </p:tav>
                                        <p:tav tm="100000">
                                          <p:val>
                                            <p:strVal val="#ppt_w"/>
                                          </p:val>
                                        </p:tav>
                                      </p:tavLst>
                                    </p:anim>
                                    <p:anim calcmode="lin" valueType="num">
                                      <p:cBhvr>
                                        <p:cTn id="67" dur="500" fill="hold"/>
                                        <p:tgtEl>
                                          <p:spTgt spid="30"/>
                                        </p:tgtEl>
                                        <p:attrNameLst>
                                          <p:attrName>ppt_h</p:attrName>
                                        </p:attrNameLst>
                                      </p:cBhvr>
                                      <p:tavLst>
                                        <p:tav tm="0">
                                          <p:val>
                                            <p:fltVal val="0"/>
                                          </p:val>
                                        </p:tav>
                                        <p:tav tm="100000">
                                          <p:val>
                                            <p:strVal val="#ppt_h"/>
                                          </p:val>
                                        </p:tav>
                                      </p:tavLst>
                                    </p:anim>
                                    <p:anim calcmode="lin" valueType="num">
                                      <p:cBhvr>
                                        <p:cTn id="68" dur="500" fill="hold"/>
                                        <p:tgtEl>
                                          <p:spTgt spid="30"/>
                                        </p:tgtEl>
                                        <p:attrNameLst>
                                          <p:attrName>style.rotation</p:attrName>
                                        </p:attrNameLst>
                                      </p:cBhvr>
                                      <p:tavLst>
                                        <p:tav tm="0">
                                          <p:val>
                                            <p:fltVal val="360"/>
                                          </p:val>
                                        </p:tav>
                                        <p:tav tm="100000">
                                          <p:val>
                                            <p:fltVal val="0"/>
                                          </p:val>
                                        </p:tav>
                                      </p:tavLst>
                                    </p:anim>
                                    <p:animEffect transition="in" filter="fade">
                                      <p:cBhvr>
                                        <p:cTn id="6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5" grpId="2"/>
      <p:bldP spid="29" grpId="0" animBg="1"/>
      <p:bldP spid="3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7C0848-DDFD-51BC-4CB9-2E3BFCF77F30}"/>
              </a:ext>
            </a:extLst>
          </p:cNvPr>
          <p:cNvSpPr>
            <a:spLocks noGrp="1"/>
          </p:cNvSpPr>
          <p:nvPr>
            <p:ph type="title"/>
          </p:nvPr>
        </p:nvSpPr>
        <p:spPr>
          <a:xfrm>
            <a:off x="635000" y="161365"/>
            <a:ext cx="4826000" cy="1129553"/>
          </a:xfrm>
        </p:spPr>
        <p:txBody>
          <a:bodyPr>
            <a:noAutofit/>
          </a:bodyPr>
          <a:lstStyle/>
          <a:p>
            <a:r>
              <a:rPr lang="en-US" sz="2700"/>
              <a:t>SSO – Modernize w/ Modern Auth</a:t>
            </a:r>
          </a:p>
        </p:txBody>
      </p:sp>
      <p:sp>
        <p:nvSpPr>
          <p:cNvPr id="4" name="Text Placeholder 3">
            <a:extLst>
              <a:ext uri="{FF2B5EF4-FFF2-40B4-BE49-F238E27FC236}">
                <a16:creationId xmlns:a16="http://schemas.microsoft.com/office/drawing/2014/main" id="{23A6EE2C-7044-3886-1D16-EFC0459522D5}"/>
              </a:ext>
            </a:extLst>
          </p:cNvPr>
          <p:cNvSpPr>
            <a:spLocks noGrp="1"/>
          </p:cNvSpPr>
          <p:nvPr>
            <p:ph type="body" sz="half" idx="1"/>
          </p:nvPr>
        </p:nvSpPr>
        <p:spPr>
          <a:xfrm>
            <a:off x="635000" y="1515036"/>
            <a:ext cx="4826000" cy="4834965"/>
          </a:xfrm>
        </p:spPr>
        <p:txBody>
          <a:bodyPr>
            <a:noAutofit/>
          </a:bodyPr>
          <a:lstStyle/>
          <a:p>
            <a:r>
              <a:rPr lang="en-US" sz="2800">
                <a:latin typeface="+mn-lt"/>
              </a:rPr>
              <a:t>The solution is Modern Auth!</a:t>
            </a:r>
          </a:p>
          <a:p>
            <a:pPr lvl="1"/>
            <a:r>
              <a:rPr lang="en-US" sz="1600"/>
              <a:t>SAML – good</a:t>
            </a:r>
          </a:p>
          <a:p>
            <a:pPr lvl="1"/>
            <a:r>
              <a:rPr lang="en-US" sz="1600"/>
              <a:t>OpenID Connect and OAuth 2 - better!</a:t>
            </a:r>
          </a:p>
          <a:p>
            <a:pPr marL="336145" lvl="1" indent="0">
              <a:buNone/>
            </a:pPr>
            <a:endParaRPr lang="en-US" sz="1600"/>
          </a:p>
          <a:p>
            <a:r>
              <a:rPr lang="en-US" sz="2800">
                <a:latin typeface="+mn-lt"/>
              </a:rPr>
              <a:t>The key advantage of Modern Auth is that it is web-based</a:t>
            </a:r>
          </a:p>
          <a:p>
            <a:pPr lvl="1"/>
            <a:r>
              <a:rPr lang="en-US" sz="1600"/>
              <a:t>The flexibility of web technology gives us many security options:</a:t>
            </a:r>
          </a:p>
          <a:p>
            <a:pPr lvl="2"/>
            <a:r>
              <a:rPr lang="en-US" sz="1400"/>
              <a:t>Challenge for certificates</a:t>
            </a:r>
          </a:p>
          <a:p>
            <a:pPr lvl="2"/>
            <a:r>
              <a:rPr lang="en-US" sz="1400"/>
              <a:t>Many forms of MFA (FIDO, Auth apps, Smartcards, SMS codes, etc.)</a:t>
            </a:r>
          </a:p>
          <a:p>
            <a:pPr lvl="2"/>
            <a:r>
              <a:rPr lang="en-US" sz="1400"/>
              <a:t>Direct traffic through proxied sessions to block downloads</a:t>
            </a:r>
          </a:p>
          <a:p>
            <a:pPr lvl="2"/>
            <a:r>
              <a:rPr lang="en-US" sz="1400"/>
              <a:t>And much more!</a:t>
            </a:r>
          </a:p>
          <a:p>
            <a:endParaRPr lang="en-US" sz="2800">
              <a:latin typeface="+mn-lt"/>
            </a:endParaRPr>
          </a:p>
        </p:txBody>
      </p:sp>
      <p:pic>
        <p:nvPicPr>
          <p:cNvPr id="1026" name="Picture 2" descr="See the source image">
            <a:extLst>
              <a:ext uri="{FF2B5EF4-FFF2-40B4-BE49-F238E27FC236}">
                <a16:creationId xmlns:a16="http://schemas.microsoft.com/office/drawing/2014/main" id="{332E2D04-C0EA-BCE6-B6AA-8E195D8B5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6841" y="272863"/>
            <a:ext cx="6117815" cy="40122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A6DDE4A0-60A7-2B42-7532-C6AB5BC15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9906" y="2506009"/>
            <a:ext cx="2294255" cy="40791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740CD7-0D7C-9924-CB52-D7C7F1019EAE}"/>
              </a:ext>
            </a:extLst>
          </p:cNvPr>
          <p:cNvPicPr>
            <a:picLocks noChangeAspect="1"/>
          </p:cNvPicPr>
          <p:nvPr/>
        </p:nvPicPr>
        <p:blipFill>
          <a:blip r:embed="rId4"/>
          <a:stretch>
            <a:fillRect/>
          </a:stretch>
        </p:blipFill>
        <p:spPr>
          <a:xfrm>
            <a:off x="8682858" y="2806887"/>
            <a:ext cx="3213100" cy="3778250"/>
          </a:xfrm>
          <a:prstGeom prst="rect">
            <a:avLst/>
          </a:prstGeom>
        </p:spPr>
      </p:pic>
    </p:spTree>
    <p:extLst>
      <p:ext uri="{BB962C8B-B14F-4D97-AF65-F5344CB8AC3E}">
        <p14:creationId xmlns:p14="http://schemas.microsoft.com/office/powerpoint/2010/main" val="3511188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par>
                                <p:cTn id="12" presetID="10" presetClass="entr" presetSubtype="0" fill="hold" nodeType="withEffect">
                                  <p:stCondLst>
                                    <p:cond delay="50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028"/>
                                        </p:tgtEl>
                                        <p:attrNameLst>
                                          <p:attrName>style.visibility</p:attrName>
                                        </p:attrNameLst>
                                      </p:cBhvr>
                                      <p:to>
                                        <p:strVal val="visible"/>
                                      </p:to>
                                    </p:set>
                                    <p:animEffect transition="in" filter="fade">
                                      <p:cBhvr>
                                        <p:cTn id="41" dur="500"/>
                                        <p:tgtEl>
                                          <p:spTgt spid="1028"/>
                                        </p:tgtEl>
                                      </p:cBhvr>
                                    </p:animEffect>
                                  </p:childTnLst>
                                </p:cTn>
                              </p:par>
                              <p:par>
                                <p:cTn id="42" presetID="10"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DCC5A-E759-B757-4E93-244513509C98}"/>
              </a:ext>
            </a:extLst>
          </p:cNvPr>
          <p:cNvSpPr>
            <a:spLocks noGrp="1"/>
          </p:cNvSpPr>
          <p:nvPr>
            <p:ph type="title"/>
          </p:nvPr>
        </p:nvSpPr>
        <p:spPr/>
        <p:txBody>
          <a:bodyPr>
            <a:normAutofit/>
          </a:bodyPr>
          <a:lstStyle/>
          <a:p>
            <a:r>
              <a:rPr lang="en-US" sz="4400"/>
              <a:t>SSO – Modernize w/ Modern Auth</a:t>
            </a:r>
            <a:endParaRPr lang="en-US">
              <a:latin typeface="+mj-lt"/>
            </a:endParaRPr>
          </a:p>
        </p:txBody>
      </p:sp>
      <p:sp>
        <p:nvSpPr>
          <p:cNvPr id="216" name="Rectangle 215">
            <a:extLst>
              <a:ext uri="{FF2B5EF4-FFF2-40B4-BE49-F238E27FC236}">
                <a16:creationId xmlns:a16="http://schemas.microsoft.com/office/drawing/2014/main" id="{72FF2547-1A53-D35D-BB23-41972E9F61F1}"/>
              </a:ext>
            </a:extLst>
          </p:cNvPr>
          <p:cNvSpPr/>
          <p:nvPr/>
        </p:nvSpPr>
        <p:spPr bwMode="auto">
          <a:xfrm>
            <a:off x="585218" y="1501918"/>
            <a:ext cx="11229007" cy="1812030"/>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14400">
              <a:defRPr/>
            </a:pPr>
            <a:endParaRPr lang="en-US" sz="1800" b="1" err="1">
              <a:solidFill>
                <a:srgbClr val="0078D4">
                  <a:lumMod val="75000"/>
                </a:srgbClr>
              </a:solidFill>
              <a:latin typeface="Graphik" panose="020B0503030202060203" pitchFamily="34" charset="77"/>
            </a:endParaRPr>
          </a:p>
        </p:txBody>
      </p:sp>
      <p:sp>
        <p:nvSpPr>
          <p:cNvPr id="217" name="Rectangle 216">
            <a:extLst>
              <a:ext uri="{FF2B5EF4-FFF2-40B4-BE49-F238E27FC236}">
                <a16:creationId xmlns:a16="http://schemas.microsoft.com/office/drawing/2014/main" id="{49CD95B8-10A1-BB8C-2C8A-13A4795D9A42}"/>
              </a:ext>
            </a:extLst>
          </p:cNvPr>
          <p:cNvSpPr/>
          <p:nvPr/>
        </p:nvSpPr>
        <p:spPr bwMode="auto">
          <a:xfrm>
            <a:off x="2899457" y="1501918"/>
            <a:ext cx="1417320" cy="1812030"/>
          </a:xfrm>
          <a:prstGeom prst="rect">
            <a:avLst/>
          </a:prstGeom>
          <a:solidFill>
            <a:srgbClr val="107C10">
              <a:lumMod val="20000"/>
              <a:lumOff val="80000"/>
              <a:alpha val="50000"/>
            </a:srgbClr>
          </a:solidFill>
          <a:ln w="25400" cap="flat" cmpd="sng" algn="ctr">
            <a:solidFill>
              <a:srgbClr val="737373">
                <a:lumMod val="75000"/>
              </a:srgbClr>
            </a:solidFill>
            <a:prstDash val="sysDash"/>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defTabSz="914400">
              <a:defRPr/>
            </a:pPr>
            <a:r>
              <a:rPr lang="en-US" sz="900" b="1">
                <a:gradFill>
                  <a:gsLst>
                    <a:gs pos="0">
                      <a:srgbClr val="737373">
                        <a:lumMod val="75000"/>
                      </a:srgbClr>
                    </a:gs>
                    <a:gs pos="100000">
                      <a:srgbClr val="737373">
                        <a:lumMod val="75000"/>
                      </a:srgbClr>
                    </a:gs>
                  </a:gsLst>
                  <a:lin ang="5400000" scaled="1"/>
                </a:gradFill>
                <a:latin typeface="Graphik" panose="020B0503030202060203" pitchFamily="34" charset="77"/>
                <a:cs typeface="Segoe UI Semibold" panose="020B0702040204020203" pitchFamily="34" charset="0"/>
              </a:rPr>
              <a:t>  Per User/Device</a:t>
            </a:r>
          </a:p>
        </p:txBody>
      </p:sp>
      <p:sp>
        <p:nvSpPr>
          <p:cNvPr id="218" name="Rectangle 217">
            <a:extLst>
              <a:ext uri="{FF2B5EF4-FFF2-40B4-BE49-F238E27FC236}">
                <a16:creationId xmlns:a16="http://schemas.microsoft.com/office/drawing/2014/main" id="{7A260BBF-5DCE-B955-BA0E-CEB20F430477}"/>
              </a:ext>
            </a:extLst>
          </p:cNvPr>
          <p:cNvSpPr/>
          <p:nvPr/>
        </p:nvSpPr>
        <p:spPr bwMode="auto">
          <a:xfrm>
            <a:off x="4943869" y="1500086"/>
            <a:ext cx="4578605" cy="1812030"/>
          </a:xfrm>
          <a:prstGeom prst="rect">
            <a:avLst/>
          </a:prstGeom>
          <a:solidFill>
            <a:srgbClr val="0078D4">
              <a:lumMod val="20000"/>
              <a:lumOff val="80000"/>
              <a:alpha val="34000"/>
            </a:srgbClr>
          </a:solidFill>
          <a:ln w="25400" cap="flat" cmpd="sng" algn="ctr">
            <a:solidFill>
              <a:srgbClr val="1A1A1A"/>
            </a:solidFill>
            <a:prstDash val="sysDot"/>
          </a:ln>
          <a:effectLst/>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14400">
              <a:defRPr/>
            </a:pPr>
            <a:r>
              <a:rPr lang="en-US" sz="900" b="1">
                <a:gradFill>
                  <a:gsLst>
                    <a:gs pos="0">
                      <a:srgbClr val="1A1A1A"/>
                    </a:gs>
                    <a:gs pos="100000">
                      <a:srgbClr val="0D0D0D"/>
                    </a:gs>
                  </a:gsLst>
                  <a:lin ang="5400000" scaled="1"/>
                </a:gradFill>
                <a:latin typeface="Graphik" panose="020B0503030202060203" pitchFamily="34" charset="77"/>
                <a:cs typeface="Segoe UI Semibold" panose="020B0702040204020203" pitchFamily="34" charset="0"/>
              </a:rPr>
              <a:t>Per Application</a:t>
            </a:r>
          </a:p>
        </p:txBody>
      </p:sp>
      <p:cxnSp>
        <p:nvCxnSpPr>
          <p:cNvPr id="220" name="Connector: Elbow 128">
            <a:extLst>
              <a:ext uri="{FF2B5EF4-FFF2-40B4-BE49-F238E27FC236}">
                <a16:creationId xmlns:a16="http://schemas.microsoft.com/office/drawing/2014/main" id="{0C753393-3729-97F5-79FF-45B715A252D5}"/>
              </a:ext>
            </a:extLst>
          </p:cNvPr>
          <p:cNvCxnSpPr>
            <a:cxnSpLocks/>
          </p:cNvCxnSpPr>
          <p:nvPr/>
        </p:nvCxnSpPr>
        <p:spPr>
          <a:xfrm rot="10800000">
            <a:off x="7125061" y="2411650"/>
            <a:ext cx="731520" cy="258940"/>
          </a:xfrm>
          <a:prstGeom prst="bentConnector3">
            <a:avLst>
              <a:gd name="adj1" fmla="val 50000"/>
            </a:avLst>
          </a:prstGeom>
          <a:noFill/>
          <a:ln w="25400" cap="flat" cmpd="sng" algn="ctr">
            <a:solidFill>
              <a:srgbClr val="1A1A1A"/>
            </a:solidFill>
            <a:prstDash val="solid"/>
            <a:headEnd type="arrow" w="med" len="med"/>
            <a:tailEnd type="none" w="med" len="med"/>
          </a:ln>
          <a:effectLst/>
        </p:spPr>
      </p:cxnSp>
      <p:cxnSp>
        <p:nvCxnSpPr>
          <p:cNvPr id="221" name="Connector: Elbow 125">
            <a:extLst>
              <a:ext uri="{FF2B5EF4-FFF2-40B4-BE49-F238E27FC236}">
                <a16:creationId xmlns:a16="http://schemas.microsoft.com/office/drawing/2014/main" id="{794B6936-7CB3-6780-359C-4EA29CAB9E44}"/>
              </a:ext>
            </a:extLst>
          </p:cNvPr>
          <p:cNvCxnSpPr>
            <a:cxnSpLocks/>
          </p:cNvCxnSpPr>
          <p:nvPr/>
        </p:nvCxnSpPr>
        <p:spPr>
          <a:xfrm rot="10800000" flipV="1">
            <a:off x="7134482" y="2098323"/>
            <a:ext cx="731520" cy="313327"/>
          </a:xfrm>
          <a:prstGeom prst="bentConnector3">
            <a:avLst>
              <a:gd name="adj1" fmla="val 51220"/>
            </a:avLst>
          </a:prstGeom>
          <a:noFill/>
          <a:ln w="25400" cap="flat" cmpd="sng" algn="ctr">
            <a:solidFill>
              <a:srgbClr val="1A1A1A"/>
            </a:solidFill>
            <a:prstDash val="solid"/>
            <a:headEnd type="arrow" w="med" len="med"/>
            <a:tailEnd type="none" w="med" len="med"/>
          </a:ln>
          <a:effectLst/>
        </p:spPr>
      </p:cxnSp>
      <p:sp>
        <p:nvSpPr>
          <p:cNvPr id="222" name="Speech Bubble: Rectangle 130">
            <a:extLst>
              <a:ext uri="{FF2B5EF4-FFF2-40B4-BE49-F238E27FC236}">
                <a16:creationId xmlns:a16="http://schemas.microsoft.com/office/drawing/2014/main" id="{7C090CF0-7FE6-6124-FCF2-21F5FB7CE2BA}"/>
              </a:ext>
            </a:extLst>
          </p:cNvPr>
          <p:cNvSpPr/>
          <p:nvPr/>
        </p:nvSpPr>
        <p:spPr bwMode="auto">
          <a:xfrm>
            <a:off x="9638401" y="1516529"/>
            <a:ext cx="2124188" cy="1793495"/>
          </a:xfrm>
          <a:prstGeom prst="wedgeRectCallout">
            <a:avLst>
              <a:gd name="adj1" fmla="val -11184"/>
              <a:gd name="adj2" fmla="val 5548"/>
            </a:avLst>
          </a:prstGeom>
          <a:solidFill>
            <a:srgbClr val="FFFFFF"/>
          </a:solidFill>
          <a:ln w="9525" cap="flat" cmpd="sng" algn="ctr">
            <a:noFill/>
            <a:prstDash val="solid"/>
          </a:ln>
          <a:effectLst/>
        </p:spPr>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defTabSz="932472" fontAlgn="base">
              <a:spcBef>
                <a:spcPct val="0"/>
              </a:spcBef>
              <a:spcAft>
                <a:spcPts val="600"/>
              </a:spcAft>
              <a:defRPr/>
            </a:pPr>
            <a:r>
              <a:rPr lang="en-US" sz="1400" b="1">
                <a:gradFill>
                  <a:gsLst>
                    <a:gs pos="83000">
                      <a:srgbClr val="1A1A1A"/>
                    </a:gs>
                    <a:gs pos="100000">
                      <a:srgbClr val="0D0D0D"/>
                    </a:gs>
                  </a:gsLst>
                  <a:lin ang="5400000" scaled="1"/>
                </a:gradFill>
                <a:latin typeface="Graphik" panose="020B0503030202060203" pitchFamily="34" charset="77"/>
                <a:cs typeface="Segoe UI Semibold" panose="020B0702040204020203" pitchFamily="34" charset="0"/>
              </a:rPr>
              <a:t>Our Goal: Prompt </a:t>
            </a:r>
            <a:r>
              <a:rPr lang="en-US" sz="1400" b="1" i="1">
                <a:gradFill>
                  <a:gsLst>
                    <a:gs pos="83000">
                      <a:srgbClr val="1A1A1A"/>
                    </a:gs>
                    <a:gs pos="100000">
                      <a:srgbClr val="0D0D0D"/>
                    </a:gs>
                  </a:gsLst>
                  <a:lin ang="5400000" scaled="1"/>
                </a:gradFill>
                <a:latin typeface="Graphik" panose="020B0503030202060203" pitchFamily="34" charset="77"/>
                <a:cs typeface="Segoe UI Semibold" panose="020B0702040204020203" pitchFamily="34" charset="0"/>
              </a:rPr>
              <a:t>Once</a:t>
            </a:r>
          </a:p>
          <a:p>
            <a:pPr marL="171450" indent="-171450" defTabSz="932472" fontAlgn="base">
              <a:spcBef>
                <a:spcPct val="0"/>
              </a:spcBef>
              <a:spcAft>
                <a:spcPts val="600"/>
              </a:spcAft>
              <a:buFont typeface="Arial" panose="020B0604020202020204" pitchFamily="34" charset="0"/>
              <a:buChar char="•"/>
              <a:defRPr/>
            </a:pPr>
            <a:r>
              <a:rPr lang="en-US" sz="900" i="1">
                <a:gradFill>
                  <a:gsLst>
                    <a:gs pos="83000">
                      <a:srgbClr val="1A1A1A"/>
                    </a:gs>
                    <a:gs pos="100000">
                      <a:srgbClr val="0D0D0D"/>
                    </a:gs>
                  </a:gsLst>
                  <a:lin ang="5400000" scaled="1"/>
                </a:gradFill>
                <a:latin typeface="Graphik" panose="020B0503030202060203" pitchFamily="34" charset="77"/>
                <a:cs typeface="Segoe UI Semibold" panose="020B0702040204020203" pitchFamily="34" charset="0"/>
              </a:rPr>
              <a:t>per user</a:t>
            </a:r>
          </a:p>
          <a:p>
            <a:pPr marL="171450" indent="-171450" defTabSz="932472" fontAlgn="base">
              <a:spcBef>
                <a:spcPct val="0"/>
              </a:spcBef>
              <a:spcAft>
                <a:spcPts val="600"/>
              </a:spcAft>
              <a:buFont typeface="Arial" panose="020B0604020202020204" pitchFamily="34" charset="0"/>
              <a:buChar char="•"/>
              <a:defRPr/>
            </a:pPr>
            <a:r>
              <a:rPr lang="en-US" sz="900" i="1">
                <a:gradFill>
                  <a:gsLst>
                    <a:gs pos="83000">
                      <a:srgbClr val="1A1A1A"/>
                    </a:gs>
                    <a:gs pos="100000">
                      <a:srgbClr val="0D0D0D"/>
                    </a:gs>
                  </a:gsLst>
                  <a:lin ang="5400000" scaled="1"/>
                </a:gradFill>
                <a:latin typeface="Graphik" panose="020B0503030202060203" pitchFamily="34" charset="77"/>
                <a:cs typeface="Segoe UI Semibold" panose="020B0702040204020203" pitchFamily="34" charset="0"/>
              </a:rPr>
              <a:t>per device </a:t>
            </a:r>
          </a:p>
          <a:p>
            <a:pPr marL="171450" indent="-171450" defTabSz="932472" fontAlgn="base">
              <a:spcBef>
                <a:spcPct val="0"/>
              </a:spcBef>
              <a:spcAft>
                <a:spcPts val="600"/>
              </a:spcAft>
              <a:buFont typeface="Arial" panose="020B0604020202020204" pitchFamily="34" charset="0"/>
              <a:buChar char="•"/>
              <a:defRPr/>
            </a:pPr>
            <a:r>
              <a:rPr lang="en-US" sz="900" i="1">
                <a:gradFill>
                  <a:gsLst>
                    <a:gs pos="83000">
                      <a:srgbClr val="1A1A1A"/>
                    </a:gs>
                    <a:gs pos="100000">
                      <a:srgbClr val="0D0D0D"/>
                    </a:gs>
                  </a:gsLst>
                  <a:lin ang="5400000" scaled="1"/>
                </a:gradFill>
                <a:latin typeface="Graphik" panose="020B0503030202060203" pitchFamily="34" charset="77"/>
                <a:cs typeface="Segoe UI Semibold" panose="020B0702040204020203" pitchFamily="34" charset="0"/>
              </a:rPr>
              <a:t>per password change</a:t>
            </a:r>
          </a:p>
          <a:p>
            <a:pPr defTabSz="932472" fontAlgn="base">
              <a:spcBef>
                <a:spcPct val="0"/>
              </a:spcBef>
              <a:spcAft>
                <a:spcPts val="600"/>
              </a:spcAft>
              <a:defRPr/>
            </a:pPr>
            <a:r>
              <a:rPr lang="en-US" sz="900">
                <a:gradFill>
                  <a:gsLst>
                    <a:gs pos="83000">
                      <a:srgbClr val="1A1A1A"/>
                    </a:gs>
                    <a:gs pos="100000">
                      <a:srgbClr val="0D0D0D"/>
                    </a:gs>
                  </a:gsLst>
                  <a:lin ang="5400000" scaled="1"/>
                </a:gradFill>
                <a:latin typeface="Graphik" panose="020B0503030202060203" pitchFamily="34" charset="77"/>
                <a:cs typeface="Segoe UI Semibold" panose="020B0702040204020203" pitchFamily="34" charset="0"/>
              </a:rPr>
              <a:t>Don’t bother user unless these change</a:t>
            </a:r>
          </a:p>
        </p:txBody>
      </p:sp>
      <p:cxnSp>
        <p:nvCxnSpPr>
          <p:cNvPr id="223" name="Connector: Elbow 142">
            <a:extLst>
              <a:ext uri="{FF2B5EF4-FFF2-40B4-BE49-F238E27FC236}">
                <a16:creationId xmlns:a16="http://schemas.microsoft.com/office/drawing/2014/main" id="{4BCCC502-76C2-932D-6B5D-A0DA849BE430}"/>
              </a:ext>
            </a:extLst>
          </p:cNvPr>
          <p:cNvCxnSpPr>
            <a:cxnSpLocks/>
          </p:cNvCxnSpPr>
          <p:nvPr/>
        </p:nvCxnSpPr>
        <p:spPr>
          <a:xfrm rot="10800000" flipV="1">
            <a:off x="1730574" y="2142859"/>
            <a:ext cx="1629717" cy="274320"/>
          </a:xfrm>
          <a:prstGeom prst="bentConnector3">
            <a:avLst>
              <a:gd name="adj1" fmla="val 91177"/>
            </a:avLst>
          </a:prstGeom>
          <a:noFill/>
          <a:ln w="25400" cap="flat" cmpd="sng" algn="ctr">
            <a:solidFill>
              <a:srgbClr val="1A1A1A"/>
            </a:solidFill>
            <a:prstDash val="solid"/>
            <a:headEnd type="arrow" w="med" len="med"/>
            <a:tailEnd type="none" w="med" len="med"/>
          </a:ln>
          <a:effectLst/>
        </p:spPr>
      </p:cxnSp>
      <p:grpSp>
        <p:nvGrpSpPr>
          <p:cNvPr id="224" name="Group 223">
            <a:extLst>
              <a:ext uri="{FF2B5EF4-FFF2-40B4-BE49-F238E27FC236}">
                <a16:creationId xmlns:a16="http://schemas.microsoft.com/office/drawing/2014/main" id="{0226D1FC-4AC0-47C2-3650-0FA14F013302}"/>
              </a:ext>
            </a:extLst>
          </p:cNvPr>
          <p:cNvGrpSpPr/>
          <p:nvPr/>
        </p:nvGrpSpPr>
        <p:grpSpPr>
          <a:xfrm>
            <a:off x="2123399" y="1986115"/>
            <a:ext cx="441812" cy="297755"/>
            <a:chOff x="2069032" y="1044961"/>
            <a:chExt cx="243072" cy="163816"/>
          </a:xfrm>
        </p:grpSpPr>
        <p:grpSp>
          <p:nvGrpSpPr>
            <p:cNvPr id="225" name="Group 224">
              <a:extLst>
                <a:ext uri="{FF2B5EF4-FFF2-40B4-BE49-F238E27FC236}">
                  <a16:creationId xmlns:a16="http://schemas.microsoft.com/office/drawing/2014/main" id="{3C79DD83-6F82-1C21-D64F-B9FD7DD25F2C}"/>
                </a:ext>
              </a:extLst>
            </p:cNvPr>
            <p:cNvGrpSpPr/>
            <p:nvPr/>
          </p:nvGrpSpPr>
          <p:grpSpPr>
            <a:xfrm>
              <a:off x="2213429" y="1044961"/>
              <a:ext cx="98675" cy="163816"/>
              <a:chOff x="7084723" y="1610486"/>
              <a:chExt cx="212660" cy="353049"/>
            </a:xfrm>
          </p:grpSpPr>
          <p:sp>
            <p:nvSpPr>
              <p:cNvPr id="239" name="Rectangle 238">
                <a:extLst>
                  <a:ext uri="{FF2B5EF4-FFF2-40B4-BE49-F238E27FC236}">
                    <a16:creationId xmlns:a16="http://schemas.microsoft.com/office/drawing/2014/main" id="{18B55482-B238-84B5-928D-C4AA14B4948B}"/>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nvGrpSpPr>
              <p:cNvPr id="240" name="Group 239">
                <a:extLst>
                  <a:ext uri="{FF2B5EF4-FFF2-40B4-BE49-F238E27FC236}">
                    <a16:creationId xmlns:a16="http://schemas.microsoft.com/office/drawing/2014/main" id="{F426C183-9F48-E279-7505-33E193F9FF36}"/>
                  </a:ext>
                </a:extLst>
              </p:cNvPr>
              <p:cNvGrpSpPr/>
              <p:nvPr/>
            </p:nvGrpSpPr>
            <p:grpSpPr>
              <a:xfrm>
                <a:off x="7138556" y="1706457"/>
                <a:ext cx="104198" cy="130248"/>
                <a:chOff x="9444088" y="2885171"/>
                <a:chExt cx="107950" cy="134938"/>
              </a:xfrm>
              <a:solidFill>
                <a:srgbClr val="FFFFFF"/>
              </a:solidFill>
            </p:grpSpPr>
            <p:sp>
              <p:nvSpPr>
                <p:cNvPr id="243" name="Freeform 26">
                  <a:extLst>
                    <a:ext uri="{FF2B5EF4-FFF2-40B4-BE49-F238E27FC236}">
                      <a16:creationId xmlns:a16="http://schemas.microsoft.com/office/drawing/2014/main" id="{EC1859C6-3CDF-A8E9-73C5-76F1A8154E9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44" name="Freeform 27">
                  <a:extLst>
                    <a:ext uri="{FF2B5EF4-FFF2-40B4-BE49-F238E27FC236}">
                      <a16:creationId xmlns:a16="http://schemas.microsoft.com/office/drawing/2014/main" id="{7BEF5C1E-D28E-CB8F-627D-7915DABF0904}"/>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grpSp>
          <p:sp>
            <p:nvSpPr>
              <p:cNvPr id="241" name="CellPhone_E8EA">
                <a:extLst>
                  <a:ext uri="{FF2B5EF4-FFF2-40B4-BE49-F238E27FC236}">
                    <a16:creationId xmlns:a16="http://schemas.microsoft.com/office/drawing/2014/main" id="{489C4331-E5A2-C2EA-3F4E-F84A1080E646}"/>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sz="900">
                  <a:gradFill>
                    <a:gsLst>
                      <a:gs pos="0">
                        <a:srgbClr val="505050"/>
                      </a:gs>
                      <a:gs pos="100000">
                        <a:srgbClr val="505050"/>
                      </a:gs>
                    </a:gsLst>
                  </a:gradFill>
                  <a:latin typeface="Graphik" panose="020B0503030202060203" pitchFamily="34" charset="77"/>
                </a:endParaRPr>
              </a:p>
            </p:txBody>
          </p:sp>
          <p:cxnSp>
            <p:nvCxnSpPr>
              <p:cNvPr id="242" name="Straight Connector 241">
                <a:extLst>
                  <a:ext uri="{FF2B5EF4-FFF2-40B4-BE49-F238E27FC236}">
                    <a16:creationId xmlns:a16="http://schemas.microsoft.com/office/drawing/2014/main" id="{65FA2FA1-0058-AC84-38F0-B4D6153926AF}"/>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226" name="Group 225">
              <a:extLst>
                <a:ext uri="{FF2B5EF4-FFF2-40B4-BE49-F238E27FC236}">
                  <a16:creationId xmlns:a16="http://schemas.microsoft.com/office/drawing/2014/main" id="{07A96A66-541F-5EA7-A29E-94E29A72EF95}"/>
                </a:ext>
              </a:extLst>
            </p:cNvPr>
            <p:cNvGrpSpPr/>
            <p:nvPr/>
          </p:nvGrpSpPr>
          <p:grpSpPr>
            <a:xfrm>
              <a:off x="2069032" y="1044961"/>
              <a:ext cx="98306" cy="163816"/>
              <a:chOff x="6490922" y="1610486"/>
              <a:chExt cx="211865" cy="353049"/>
            </a:xfrm>
          </p:grpSpPr>
          <p:sp>
            <p:nvSpPr>
              <p:cNvPr id="227" name="Rectangle 226">
                <a:extLst>
                  <a:ext uri="{FF2B5EF4-FFF2-40B4-BE49-F238E27FC236}">
                    <a16:creationId xmlns:a16="http://schemas.microsoft.com/office/drawing/2014/main" id="{5EFAAAAD-CB9F-BE37-B5DF-C335688822AD}"/>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nvGrpSpPr>
              <p:cNvPr id="228" name="Group 30">
                <a:extLst>
                  <a:ext uri="{FF2B5EF4-FFF2-40B4-BE49-F238E27FC236}">
                    <a16:creationId xmlns:a16="http://schemas.microsoft.com/office/drawing/2014/main" id="{32112856-670E-E625-9791-C733A9E75D2E}"/>
                  </a:ext>
                </a:extLst>
              </p:cNvPr>
              <p:cNvGrpSpPr>
                <a:grpSpLocks noChangeAspect="1"/>
              </p:cNvGrpSpPr>
              <p:nvPr/>
            </p:nvGrpSpPr>
            <p:grpSpPr bwMode="auto">
              <a:xfrm>
                <a:off x="6545792" y="1729376"/>
                <a:ext cx="111361" cy="115269"/>
                <a:chOff x="5049" y="1841"/>
                <a:chExt cx="57" cy="59"/>
              </a:xfrm>
              <a:solidFill>
                <a:srgbClr val="FFFFFF"/>
              </a:solidFill>
            </p:grpSpPr>
            <p:sp>
              <p:nvSpPr>
                <p:cNvPr id="231" name="Freeform 31">
                  <a:extLst>
                    <a:ext uri="{FF2B5EF4-FFF2-40B4-BE49-F238E27FC236}">
                      <a16:creationId xmlns:a16="http://schemas.microsoft.com/office/drawing/2014/main" id="{4A3A54B8-7EFA-CB3F-9973-7F1F537B67C1}"/>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32" name="Freeform 32">
                  <a:extLst>
                    <a:ext uri="{FF2B5EF4-FFF2-40B4-BE49-F238E27FC236}">
                      <a16:creationId xmlns:a16="http://schemas.microsoft.com/office/drawing/2014/main" id="{47CA19E4-C35D-C25A-046E-0F0275AAD313}"/>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33" name="Freeform 33">
                  <a:extLst>
                    <a:ext uri="{FF2B5EF4-FFF2-40B4-BE49-F238E27FC236}">
                      <a16:creationId xmlns:a16="http://schemas.microsoft.com/office/drawing/2014/main" id="{CF816A5F-738A-665B-BFFB-B5DD78DCCB30}"/>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34" name="Freeform 34">
                  <a:extLst>
                    <a:ext uri="{FF2B5EF4-FFF2-40B4-BE49-F238E27FC236}">
                      <a16:creationId xmlns:a16="http://schemas.microsoft.com/office/drawing/2014/main" id="{148FE764-4BE3-5D4C-BF49-9807ED1F17F1}"/>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35" name="Freeform 35">
                  <a:extLst>
                    <a:ext uri="{FF2B5EF4-FFF2-40B4-BE49-F238E27FC236}">
                      <a16:creationId xmlns:a16="http://schemas.microsoft.com/office/drawing/2014/main" id="{0ED75416-4EAE-C57F-DE72-37CD7844DE2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36" name="Freeform 36">
                  <a:extLst>
                    <a:ext uri="{FF2B5EF4-FFF2-40B4-BE49-F238E27FC236}">
                      <a16:creationId xmlns:a16="http://schemas.microsoft.com/office/drawing/2014/main" id="{C3262590-02AA-BA22-CFF2-1267F71FBD5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37" name="Freeform 37">
                  <a:extLst>
                    <a:ext uri="{FF2B5EF4-FFF2-40B4-BE49-F238E27FC236}">
                      <a16:creationId xmlns:a16="http://schemas.microsoft.com/office/drawing/2014/main" id="{C61A27D1-4784-FA78-BD45-CEF6007AA94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38" name="Freeform 38">
                  <a:extLst>
                    <a:ext uri="{FF2B5EF4-FFF2-40B4-BE49-F238E27FC236}">
                      <a16:creationId xmlns:a16="http://schemas.microsoft.com/office/drawing/2014/main" id="{242315CE-AA89-62C4-341C-5F3D679B240C}"/>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grpSp>
          <p:sp>
            <p:nvSpPr>
              <p:cNvPr id="229" name="CellPhone_E8EA">
                <a:extLst>
                  <a:ext uri="{FF2B5EF4-FFF2-40B4-BE49-F238E27FC236}">
                    <a16:creationId xmlns:a16="http://schemas.microsoft.com/office/drawing/2014/main" id="{F24BA488-9462-FEF2-DF41-EA1448BEEB59}"/>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sz="900">
                  <a:gradFill>
                    <a:gsLst>
                      <a:gs pos="0">
                        <a:srgbClr val="505050"/>
                      </a:gs>
                      <a:gs pos="100000">
                        <a:srgbClr val="505050"/>
                      </a:gs>
                    </a:gsLst>
                  </a:gradFill>
                  <a:latin typeface="Graphik" panose="020B0503030202060203" pitchFamily="34" charset="77"/>
                </a:endParaRPr>
              </a:p>
            </p:txBody>
          </p:sp>
          <p:cxnSp>
            <p:nvCxnSpPr>
              <p:cNvPr id="230" name="Straight Connector 229">
                <a:extLst>
                  <a:ext uri="{FF2B5EF4-FFF2-40B4-BE49-F238E27FC236}">
                    <a16:creationId xmlns:a16="http://schemas.microsoft.com/office/drawing/2014/main" id="{9A62B2CE-9003-A2DE-D08E-C0CF8ED78BEC}"/>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cxnSp>
        <p:nvCxnSpPr>
          <p:cNvPr id="245" name="Connector: Elbow 271">
            <a:extLst>
              <a:ext uri="{FF2B5EF4-FFF2-40B4-BE49-F238E27FC236}">
                <a16:creationId xmlns:a16="http://schemas.microsoft.com/office/drawing/2014/main" id="{2F1D960D-0A01-21FB-5AC9-451ACCBCEB0A}"/>
              </a:ext>
            </a:extLst>
          </p:cNvPr>
          <p:cNvCxnSpPr>
            <a:cxnSpLocks/>
          </p:cNvCxnSpPr>
          <p:nvPr/>
        </p:nvCxnSpPr>
        <p:spPr>
          <a:xfrm rot="10800000">
            <a:off x="3455674" y="2142859"/>
            <a:ext cx="1801368" cy="274320"/>
          </a:xfrm>
          <a:prstGeom prst="bentConnector3">
            <a:avLst>
              <a:gd name="adj1" fmla="val 33121"/>
            </a:avLst>
          </a:prstGeom>
          <a:noFill/>
          <a:ln w="25400" cap="flat" cmpd="sng" algn="ctr">
            <a:solidFill>
              <a:srgbClr val="1A1A1A"/>
            </a:solidFill>
            <a:prstDash val="solid"/>
            <a:headEnd type="arrow" w="med" len="med"/>
            <a:tailEnd type="none" w="med" len="med"/>
          </a:ln>
          <a:effectLst/>
        </p:spPr>
      </p:cxnSp>
      <p:cxnSp>
        <p:nvCxnSpPr>
          <p:cNvPr id="246" name="Connector: Elbow 282">
            <a:extLst>
              <a:ext uri="{FF2B5EF4-FFF2-40B4-BE49-F238E27FC236}">
                <a16:creationId xmlns:a16="http://schemas.microsoft.com/office/drawing/2014/main" id="{AA2CA43C-9BC2-6253-187B-09FB7FF4012B}"/>
              </a:ext>
            </a:extLst>
          </p:cNvPr>
          <p:cNvCxnSpPr>
            <a:cxnSpLocks/>
          </p:cNvCxnSpPr>
          <p:nvPr/>
        </p:nvCxnSpPr>
        <p:spPr>
          <a:xfrm rot="10800000">
            <a:off x="1730574" y="2417181"/>
            <a:ext cx="1639139" cy="228600"/>
          </a:xfrm>
          <a:prstGeom prst="bentConnector3">
            <a:avLst>
              <a:gd name="adj1" fmla="val 90833"/>
            </a:avLst>
          </a:prstGeom>
          <a:noFill/>
          <a:ln w="25400" cap="flat" cmpd="sng" algn="ctr">
            <a:solidFill>
              <a:srgbClr val="1A1A1A"/>
            </a:solidFill>
            <a:prstDash val="solid"/>
            <a:headEnd type="arrow" w="med" len="med"/>
            <a:tailEnd type="none" w="med" len="med"/>
          </a:ln>
          <a:effectLst/>
        </p:spPr>
      </p:cxnSp>
      <p:cxnSp>
        <p:nvCxnSpPr>
          <p:cNvPr id="247" name="Connector: Elbow 285">
            <a:extLst>
              <a:ext uri="{FF2B5EF4-FFF2-40B4-BE49-F238E27FC236}">
                <a16:creationId xmlns:a16="http://schemas.microsoft.com/office/drawing/2014/main" id="{4140E58F-0180-13B3-CF7A-B33CEC6D8001}"/>
              </a:ext>
            </a:extLst>
          </p:cNvPr>
          <p:cNvCxnSpPr>
            <a:cxnSpLocks/>
          </p:cNvCxnSpPr>
          <p:nvPr/>
        </p:nvCxnSpPr>
        <p:spPr>
          <a:xfrm rot="10800000" flipV="1">
            <a:off x="3455674" y="2417181"/>
            <a:ext cx="1801368" cy="228600"/>
          </a:xfrm>
          <a:prstGeom prst="bentConnector3">
            <a:avLst>
              <a:gd name="adj1" fmla="val 33172"/>
            </a:avLst>
          </a:prstGeom>
          <a:noFill/>
          <a:ln w="25400" cap="flat" cmpd="sng" algn="ctr">
            <a:solidFill>
              <a:srgbClr val="1A1A1A"/>
            </a:solidFill>
            <a:prstDash val="solid"/>
            <a:headEnd type="arrow" w="med" len="med"/>
            <a:tailEnd type="none" w="med" len="med"/>
          </a:ln>
          <a:effectLst/>
        </p:spPr>
      </p:cxnSp>
      <p:grpSp>
        <p:nvGrpSpPr>
          <p:cNvPr id="248" name="Group 247">
            <a:extLst>
              <a:ext uri="{FF2B5EF4-FFF2-40B4-BE49-F238E27FC236}">
                <a16:creationId xmlns:a16="http://schemas.microsoft.com/office/drawing/2014/main" id="{DBC162C8-422D-395A-A868-56D751B04AD3}"/>
              </a:ext>
            </a:extLst>
          </p:cNvPr>
          <p:cNvGrpSpPr/>
          <p:nvPr/>
        </p:nvGrpSpPr>
        <p:grpSpPr>
          <a:xfrm>
            <a:off x="1730572" y="2417181"/>
            <a:ext cx="3881446" cy="655249"/>
            <a:chOff x="1730572" y="2417181"/>
            <a:chExt cx="3881446" cy="655249"/>
          </a:xfrm>
        </p:grpSpPr>
        <p:cxnSp>
          <p:nvCxnSpPr>
            <p:cNvPr id="249" name="Connector: Elbow 124">
              <a:extLst>
                <a:ext uri="{FF2B5EF4-FFF2-40B4-BE49-F238E27FC236}">
                  <a16:creationId xmlns:a16="http://schemas.microsoft.com/office/drawing/2014/main" id="{FBEA9262-183B-AF96-99EB-38CFD1F54D34}"/>
                </a:ext>
              </a:extLst>
            </p:cNvPr>
            <p:cNvCxnSpPr>
              <a:cxnSpLocks/>
            </p:cNvCxnSpPr>
            <p:nvPr/>
          </p:nvCxnSpPr>
          <p:spPr>
            <a:xfrm rot="5400000">
              <a:off x="3626733" y="1066380"/>
              <a:ext cx="312969" cy="3657600"/>
            </a:xfrm>
            <a:prstGeom prst="bentConnector2">
              <a:avLst/>
            </a:prstGeom>
            <a:noFill/>
            <a:ln w="25400" cap="flat" cmpd="sng" algn="ctr">
              <a:solidFill>
                <a:srgbClr val="1A1A1A"/>
              </a:solidFill>
              <a:prstDash val="solid"/>
              <a:headEnd type="arrow" w="med" len="med"/>
              <a:tailEnd type="none" w="med" len="med"/>
            </a:ln>
            <a:effectLst/>
          </p:spPr>
        </p:cxnSp>
        <p:cxnSp>
          <p:nvCxnSpPr>
            <p:cNvPr id="250" name="Connector: Elbow 270">
              <a:extLst>
                <a:ext uri="{FF2B5EF4-FFF2-40B4-BE49-F238E27FC236}">
                  <a16:creationId xmlns:a16="http://schemas.microsoft.com/office/drawing/2014/main" id="{A07FC31F-D01C-7F06-CF0D-24EA71844A8D}"/>
                </a:ext>
              </a:extLst>
            </p:cNvPr>
            <p:cNvCxnSpPr>
              <a:cxnSpLocks/>
            </p:cNvCxnSpPr>
            <p:nvPr/>
          </p:nvCxnSpPr>
          <p:spPr>
            <a:xfrm rot="10800000">
              <a:off x="1730572" y="2417181"/>
              <a:ext cx="1873706" cy="634485"/>
            </a:xfrm>
            <a:prstGeom prst="bentConnector3">
              <a:avLst>
                <a:gd name="adj1" fmla="val 92198"/>
              </a:avLst>
            </a:prstGeom>
            <a:noFill/>
            <a:ln w="25400" cap="flat" cmpd="sng" algn="ctr">
              <a:solidFill>
                <a:srgbClr val="1A1A1A"/>
              </a:solidFill>
              <a:prstDash val="solid"/>
              <a:headEnd type="none" w="med" len="med"/>
              <a:tailEnd type="none" w="med" len="med"/>
            </a:ln>
            <a:effectLst/>
          </p:spPr>
        </p:cxnSp>
        <p:sp>
          <p:nvSpPr>
            <p:cNvPr id="251" name="TextBox 250">
              <a:extLst>
                <a:ext uri="{FF2B5EF4-FFF2-40B4-BE49-F238E27FC236}">
                  <a16:creationId xmlns:a16="http://schemas.microsoft.com/office/drawing/2014/main" id="{4D1885B6-97BC-424D-6026-351DB5A27565}"/>
                </a:ext>
              </a:extLst>
            </p:cNvPr>
            <p:cNvSpPr txBox="1"/>
            <p:nvPr/>
          </p:nvSpPr>
          <p:spPr>
            <a:xfrm>
              <a:off x="2035755" y="2933931"/>
              <a:ext cx="597279" cy="138499"/>
            </a:xfrm>
            <a:prstGeom prst="rect">
              <a:avLst/>
            </a:prstGeom>
            <a:solidFill>
              <a:srgbClr val="FFFFFF"/>
            </a:solidFill>
          </p:spPr>
          <p:txBody>
            <a:bodyPr wrap="none" lIns="45720" tIns="0" rIns="45720" bIns="0" rtlCol="0">
              <a:spAutoFit/>
            </a:bodyPr>
            <a:lstStyle/>
            <a:p>
              <a:pPr defTabSz="914400">
                <a:defRPr/>
              </a:pPr>
              <a:r>
                <a:rPr lang="en-US" sz="900" i="1">
                  <a:gradFill>
                    <a:gsLst>
                      <a:gs pos="0">
                        <a:srgbClr val="1A1A1A"/>
                      </a:gs>
                      <a:gs pos="100000">
                        <a:srgbClr val="0D0D0D"/>
                      </a:gs>
                    </a:gsLst>
                    <a:lin ang="5400000" scaled="1"/>
                  </a:gradFill>
                  <a:latin typeface="Graphik" panose="020B0503030202060203" pitchFamily="34" charset="77"/>
                </a:rPr>
                <a:t>Web/App</a:t>
              </a:r>
            </a:p>
          </p:txBody>
        </p:sp>
      </p:grpSp>
      <p:grpSp>
        <p:nvGrpSpPr>
          <p:cNvPr id="252" name="Group 251">
            <a:extLst>
              <a:ext uri="{FF2B5EF4-FFF2-40B4-BE49-F238E27FC236}">
                <a16:creationId xmlns:a16="http://schemas.microsoft.com/office/drawing/2014/main" id="{9390C8A0-1B6C-2C38-038D-1B44FB6148D9}"/>
              </a:ext>
            </a:extLst>
          </p:cNvPr>
          <p:cNvGrpSpPr/>
          <p:nvPr/>
        </p:nvGrpSpPr>
        <p:grpSpPr>
          <a:xfrm>
            <a:off x="2164578" y="2499324"/>
            <a:ext cx="354492" cy="271681"/>
            <a:chOff x="7398246" y="1610486"/>
            <a:chExt cx="498447" cy="382007"/>
          </a:xfrm>
        </p:grpSpPr>
        <p:sp>
          <p:nvSpPr>
            <p:cNvPr id="253" name="Rectangle 252">
              <a:extLst>
                <a:ext uri="{FF2B5EF4-FFF2-40B4-BE49-F238E27FC236}">
                  <a16:creationId xmlns:a16="http://schemas.microsoft.com/office/drawing/2014/main" id="{FB784C29-C7E2-7CF6-391E-AAE467A82B7F}"/>
                </a:ext>
              </a:extLst>
            </p:cNvPr>
            <p:cNvSpPr/>
            <p:nvPr/>
          </p:nvSpPr>
          <p:spPr bwMode="auto">
            <a:xfrm>
              <a:off x="7398246" y="1610486"/>
              <a:ext cx="498447" cy="30271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sp>
          <p:nvSpPr>
            <p:cNvPr id="254" name="monitor">
              <a:extLst>
                <a:ext uri="{FF2B5EF4-FFF2-40B4-BE49-F238E27FC236}">
                  <a16:creationId xmlns:a16="http://schemas.microsoft.com/office/drawing/2014/main" id="{4B65D79A-D393-287E-26BB-04565CB9A171}"/>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sz="900">
                <a:gradFill>
                  <a:gsLst>
                    <a:gs pos="0">
                      <a:srgbClr val="505050"/>
                    </a:gs>
                    <a:gs pos="100000">
                      <a:srgbClr val="505050"/>
                    </a:gs>
                  </a:gsLst>
                </a:gradFill>
                <a:latin typeface="Graphik" panose="020B0503030202060203" pitchFamily="34" charset="77"/>
              </a:endParaRPr>
            </a:p>
          </p:txBody>
        </p:sp>
      </p:grpSp>
      <p:grpSp>
        <p:nvGrpSpPr>
          <p:cNvPr id="260" name="Group 259">
            <a:extLst>
              <a:ext uri="{FF2B5EF4-FFF2-40B4-BE49-F238E27FC236}">
                <a16:creationId xmlns:a16="http://schemas.microsoft.com/office/drawing/2014/main" id="{13189E82-4C90-3E7D-1BB3-31BE8A3AB65A}"/>
              </a:ext>
            </a:extLst>
          </p:cNvPr>
          <p:cNvGrpSpPr/>
          <p:nvPr/>
        </p:nvGrpSpPr>
        <p:grpSpPr>
          <a:xfrm>
            <a:off x="3391263" y="1944359"/>
            <a:ext cx="381242" cy="381242"/>
            <a:chOff x="-865934" y="4513040"/>
            <a:chExt cx="852604" cy="852604"/>
          </a:xfrm>
        </p:grpSpPr>
        <p:sp>
          <p:nvSpPr>
            <p:cNvPr id="261" name="Oval 260">
              <a:extLst>
                <a:ext uri="{FF2B5EF4-FFF2-40B4-BE49-F238E27FC236}">
                  <a16:creationId xmlns:a16="http://schemas.microsoft.com/office/drawing/2014/main" id="{6C8E9351-939C-6016-D194-D349EEB24E99}"/>
                </a:ext>
              </a:extLst>
            </p:cNvPr>
            <p:cNvSpPr/>
            <p:nvPr/>
          </p:nvSpPr>
          <p:spPr bwMode="auto">
            <a:xfrm>
              <a:off x="-865934" y="4513040"/>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grpSp>
          <p:nvGrpSpPr>
            <p:cNvPr id="262" name="Group 261">
              <a:extLst>
                <a:ext uri="{FF2B5EF4-FFF2-40B4-BE49-F238E27FC236}">
                  <a16:creationId xmlns:a16="http://schemas.microsoft.com/office/drawing/2014/main" id="{6FFC1FB9-5DCE-923F-1166-D5558F0F3429}"/>
                </a:ext>
              </a:extLst>
            </p:cNvPr>
            <p:cNvGrpSpPr/>
            <p:nvPr/>
          </p:nvGrpSpPr>
          <p:grpSpPr>
            <a:xfrm>
              <a:off x="-626221" y="4698932"/>
              <a:ext cx="373178" cy="480820"/>
              <a:chOff x="-876095" y="5300670"/>
              <a:chExt cx="373178" cy="480820"/>
            </a:xfrm>
          </p:grpSpPr>
          <p:grpSp>
            <p:nvGrpSpPr>
              <p:cNvPr id="263" name="Group 262">
                <a:extLst>
                  <a:ext uri="{FF2B5EF4-FFF2-40B4-BE49-F238E27FC236}">
                    <a16:creationId xmlns:a16="http://schemas.microsoft.com/office/drawing/2014/main" id="{1F659EBF-D3FE-0CBB-E0E2-254E9844655B}"/>
                  </a:ext>
                </a:extLst>
              </p:cNvPr>
              <p:cNvGrpSpPr/>
              <p:nvPr/>
            </p:nvGrpSpPr>
            <p:grpSpPr>
              <a:xfrm rot="19800000">
                <a:off x="-876095" y="5300670"/>
                <a:ext cx="373178" cy="480820"/>
                <a:chOff x="-1526053" y="3761710"/>
                <a:chExt cx="1006697" cy="960440"/>
              </a:xfrm>
            </p:grpSpPr>
            <p:grpSp>
              <p:nvGrpSpPr>
                <p:cNvPr id="265" name="Graphic 3">
                  <a:extLst>
                    <a:ext uri="{FF2B5EF4-FFF2-40B4-BE49-F238E27FC236}">
                      <a16:creationId xmlns:a16="http://schemas.microsoft.com/office/drawing/2014/main" id="{B4429FB1-3AD3-C3AE-B405-38CC5D032C5E}"/>
                    </a:ext>
                  </a:extLst>
                </p:cNvPr>
                <p:cNvGrpSpPr/>
                <p:nvPr/>
              </p:nvGrpSpPr>
              <p:grpSpPr>
                <a:xfrm>
                  <a:off x="-1526051" y="3761710"/>
                  <a:ext cx="1006695" cy="960440"/>
                  <a:chOff x="-1526051" y="3761710"/>
                  <a:chExt cx="1006695" cy="960440"/>
                </a:xfrm>
              </p:grpSpPr>
              <p:sp>
                <p:nvSpPr>
                  <p:cNvPr id="271" name="Freeform: Shape 256">
                    <a:extLst>
                      <a:ext uri="{FF2B5EF4-FFF2-40B4-BE49-F238E27FC236}">
                        <a16:creationId xmlns:a16="http://schemas.microsoft.com/office/drawing/2014/main" id="{33626C1B-5280-891F-884A-DF09B7A5503C}"/>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9525"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272" name="Freeform: Shape 257">
                    <a:extLst>
                      <a:ext uri="{FF2B5EF4-FFF2-40B4-BE49-F238E27FC236}">
                        <a16:creationId xmlns:a16="http://schemas.microsoft.com/office/drawing/2014/main" id="{7FABAD38-29CF-3138-A75F-1DCF4373B585}"/>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9525"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266" name="Straight Connector 265">
                  <a:extLst>
                    <a:ext uri="{FF2B5EF4-FFF2-40B4-BE49-F238E27FC236}">
                      <a16:creationId xmlns:a16="http://schemas.microsoft.com/office/drawing/2014/main" id="{16D98DF9-5781-2877-58FA-B373DCE55E16}"/>
                    </a:ext>
                  </a:extLst>
                </p:cNvPr>
                <p:cNvCxnSpPr>
                  <a:cxnSpLocks/>
                </p:cNvCxnSpPr>
                <p:nvPr/>
              </p:nvCxnSpPr>
              <p:spPr>
                <a:xfrm rot="5400000" flipV="1">
                  <a:off x="-1297314" y="3782416"/>
                  <a:ext cx="0" cy="202651"/>
                </a:xfrm>
                <a:prstGeom prst="line">
                  <a:avLst/>
                </a:prstGeom>
                <a:noFill/>
                <a:ln w="9525" cap="flat" cmpd="sng" algn="ctr">
                  <a:solidFill>
                    <a:srgbClr val="1A1A1A"/>
                  </a:solidFill>
                  <a:prstDash val="solid"/>
                  <a:headEnd type="none" w="lg" len="med"/>
                  <a:tailEnd type="none" w="lg" len="med"/>
                </a:ln>
                <a:effectLst/>
              </p:spPr>
            </p:cxnSp>
            <p:cxnSp>
              <p:nvCxnSpPr>
                <p:cNvPr id="267" name="Straight Connector 266">
                  <a:extLst>
                    <a:ext uri="{FF2B5EF4-FFF2-40B4-BE49-F238E27FC236}">
                      <a16:creationId xmlns:a16="http://schemas.microsoft.com/office/drawing/2014/main" id="{A1554988-66F2-243E-0D85-5DB2A9F102DB}"/>
                    </a:ext>
                  </a:extLst>
                </p:cNvPr>
                <p:cNvCxnSpPr>
                  <a:cxnSpLocks/>
                </p:cNvCxnSpPr>
                <p:nvPr/>
              </p:nvCxnSpPr>
              <p:spPr>
                <a:xfrm rot="5400000" flipV="1">
                  <a:off x="-1394921" y="3953946"/>
                  <a:ext cx="0" cy="220106"/>
                </a:xfrm>
                <a:prstGeom prst="line">
                  <a:avLst/>
                </a:prstGeom>
                <a:noFill/>
                <a:ln w="9525" cap="flat" cmpd="sng" algn="ctr">
                  <a:solidFill>
                    <a:srgbClr val="1A1A1A"/>
                  </a:solidFill>
                  <a:prstDash val="solid"/>
                  <a:headEnd type="none" w="lg" len="med"/>
                  <a:tailEnd type="none" w="lg" len="med"/>
                </a:ln>
                <a:effectLst/>
              </p:spPr>
            </p:cxnSp>
            <p:cxnSp>
              <p:nvCxnSpPr>
                <p:cNvPr id="268" name="Straight Connector 267">
                  <a:extLst>
                    <a:ext uri="{FF2B5EF4-FFF2-40B4-BE49-F238E27FC236}">
                      <a16:creationId xmlns:a16="http://schemas.microsoft.com/office/drawing/2014/main" id="{9F92A4A4-F42D-C33B-7BBA-DC88CD01C546}"/>
                    </a:ext>
                  </a:extLst>
                </p:cNvPr>
                <p:cNvCxnSpPr>
                  <a:cxnSpLocks/>
                  <a:endCxn id="272" idx="1"/>
                </p:cNvCxnSpPr>
                <p:nvPr/>
              </p:nvCxnSpPr>
              <p:spPr>
                <a:xfrm rot="5400000" flipH="1" flipV="1">
                  <a:off x="-1429385" y="4143184"/>
                  <a:ext cx="0" cy="193335"/>
                </a:xfrm>
                <a:prstGeom prst="line">
                  <a:avLst/>
                </a:prstGeom>
                <a:noFill/>
                <a:ln w="9525" cap="flat" cmpd="sng" algn="ctr">
                  <a:solidFill>
                    <a:srgbClr val="1A1A1A"/>
                  </a:solidFill>
                  <a:prstDash val="solid"/>
                  <a:headEnd type="none" w="lg" len="med"/>
                  <a:tailEnd type="none" w="lg" len="med"/>
                </a:ln>
                <a:effectLst/>
              </p:spPr>
            </p:cxnSp>
            <p:cxnSp>
              <p:nvCxnSpPr>
                <p:cNvPr id="269" name="Straight Connector 268">
                  <a:extLst>
                    <a:ext uri="{FF2B5EF4-FFF2-40B4-BE49-F238E27FC236}">
                      <a16:creationId xmlns:a16="http://schemas.microsoft.com/office/drawing/2014/main" id="{10177EA5-D784-DB6C-EA89-562B68F1D444}"/>
                    </a:ext>
                  </a:extLst>
                </p:cNvPr>
                <p:cNvCxnSpPr>
                  <a:cxnSpLocks/>
                </p:cNvCxnSpPr>
                <p:nvPr/>
              </p:nvCxnSpPr>
              <p:spPr>
                <a:xfrm rot="5400000" flipV="1">
                  <a:off x="-1386455" y="4359801"/>
                  <a:ext cx="0" cy="203175"/>
                </a:xfrm>
                <a:prstGeom prst="line">
                  <a:avLst/>
                </a:prstGeom>
                <a:noFill/>
                <a:ln w="9525" cap="flat" cmpd="sng" algn="ctr">
                  <a:solidFill>
                    <a:srgbClr val="1A1A1A"/>
                  </a:solidFill>
                  <a:prstDash val="solid"/>
                  <a:headEnd type="none" w="lg" len="med"/>
                  <a:tailEnd type="none" w="lg" len="med"/>
                </a:ln>
                <a:effectLst/>
              </p:spPr>
            </p:cxnSp>
            <p:cxnSp>
              <p:nvCxnSpPr>
                <p:cNvPr id="270" name="Straight Connector 269">
                  <a:extLst>
                    <a:ext uri="{FF2B5EF4-FFF2-40B4-BE49-F238E27FC236}">
                      <a16:creationId xmlns:a16="http://schemas.microsoft.com/office/drawing/2014/main" id="{94B3FBCD-3177-81A0-1E0A-ED7C589DB421}"/>
                    </a:ext>
                  </a:extLst>
                </p:cNvPr>
                <p:cNvCxnSpPr>
                  <a:cxnSpLocks/>
                </p:cNvCxnSpPr>
                <p:nvPr/>
              </p:nvCxnSpPr>
              <p:spPr>
                <a:xfrm rot="5400000" flipV="1">
                  <a:off x="-1288606" y="4519613"/>
                  <a:ext cx="0" cy="185235"/>
                </a:xfrm>
                <a:prstGeom prst="line">
                  <a:avLst/>
                </a:prstGeom>
                <a:noFill/>
                <a:ln w="9525" cap="flat" cmpd="sng" algn="ctr">
                  <a:solidFill>
                    <a:srgbClr val="1A1A1A"/>
                  </a:solidFill>
                  <a:prstDash val="solid"/>
                  <a:headEnd type="none" w="lg" len="med"/>
                  <a:tailEnd type="none" w="lg" len="med"/>
                </a:ln>
                <a:effectLst/>
              </p:spPr>
            </p:cxnSp>
          </p:grpSp>
          <p:sp>
            <p:nvSpPr>
              <p:cNvPr id="264" name="people_4" title="Icon of a person">
                <a:extLst>
                  <a:ext uri="{FF2B5EF4-FFF2-40B4-BE49-F238E27FC236}">
                    <a16:creationId xmlns:a16="http://schemas.microsoft.com/office/drawing/2014/main" id="{042F85CB-E004-55D0-D617-C1F23FF03140}"/>
                  </a:ext>
                </a:extLst>
              </p:cNvPr>
              <p:cNvSpPr>
                <a:spLocks noChangeAspect="1" noEditPoints="1"/>
              </p:cNvSpPr>
              <p:nvPr/>
            </p:nvSpPr>
            <p:spPr bwMode="auto">
              <a:xfrm rot="19811724">
                <a:off x="-728743" y="5401016"/>
                <a:ext cx="141032" cy="20793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1A1A1A"/>
                  </a:solidFill>
                  <a:latin typeface="Graphik" panose="020B0503030202060203" pitchFamily="34" charset="77"/>
                </a:endParaRPr>
              </a:p>
            </p:txBody>
          </p:sp>
        </p:grpSp>
      </p:grpSp>
      <p:grpSp>
        <p:nvGrpSpPr>
          <p:cNvPr id="273" name="Group 272">
            <a:extLst>
              <a:ext uri="{FF2B5EF4-FFF2-40B4-BE49-F238E27FC236}">
                <a16:creationId xmlns:a16="http://schemas.microsoft.com/office/drawing/2014/main" id="{081DE420-2143-5E1F-D4A1-52E4FEA3C2FA}"/>
              </a:ext>
            </a:extLst>
          </p:cNvPr>
          <p:cNvGrpSpPr/>
          <p:nvPr/>
        </p:nvGrpSpPr>
        <p:grpSpPr>
          <a:xfrm>
            <a:off x="3401537" y="2431175"/>
            <a:ext cx="380849" cy="380849"/>
            <a:chOff x="579201" y="1311922"/>
            <a:chExt cx="852604" cy="852604"/>
          </a:xfrm>
        </p:grpSpPr>
        <p:sp>
          <p:nvSpPr>
            <p:cNvPr id="274" name="Oval 273">
              <a:extLst>
                <a:ext uri="{FF2B5EF4-FFF2-40B4-BE49-F238E27FC236}">
                  <a16:creationId xmlns:a16="http://schemas.microsoft.com/office/drawing/2014/main" id="{8AAC7BF4-95A0-BBC1-628F-53D1CEF50014}"/>
                </a:ext>
              </a:extLst>
            </p:cNvPr>
            <p:cNvSpPr/>
            <p:nvPr/>
          </p:nvSpPr>
          <p:spPr bwMode="auto">
            <a:xfrm>
              <a:off x="579201" y="1311922"/>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grpSp>
          <p:nvGrpSpPr>
            <p:cNvPr id="275" name="Group 274">
              <a:extLst>
                <a:ext uri="{FF2B5EF4-FFF2-40B4-BE49-F238E27FC236}">
                  <a16:creationId xmlns:a16="http://schemas.microsoft.com/office/drawing/2014/main" id="{E91B35D4-A5FD-3871-C895-2EBD5BB3A83C}"/>
                </a:ext>
              </a:extLst>
            </p:cNvPr>
            <p:cNvGrpSpPr/>
            <p:nvPr/>
          </p:nvGrpSpPr>
          <p:grpSpPr>
            <a:xfrm>
              <a:off x="818914" y="1497814"/>
              <a:ext cx="373178" cy="480820"/>
              <a:chOff x="-2405785" y="3954423"/>
              <a:chExt cx="745424" cy="960440"/>
            </a:xfrm>
          </p:grpSpPr>
          <p:grpSp>
            <p:nvGrpSpPr>
              <p:cNvPr id="276" name="Group 275">
                <a:extLst>
                  <a:ext uri="{FF2B5EF4-FFF2-40B4-BE49-F238E27FC236}">
                    <a16:creationId xmlns:a16="http://schemas.microsoft.com/office/drawing/2014/main" id="{A857F394-88FF-D4E6-266F-CCF223C018E0}"/>
                  </a:ext>
                </a:extLst>
              </p:cNvPr>
              <p:cNvGrpSpPr/>
              <p:nvPr/>
            </p:nvGrpSpPr>
            <p:grpSpPr>
              <a:xfrm rot="19800000">
                <a:off x="-2405785" y="3954423"/>
                <a:ext cx="745424" cy="960440"/>
                <a:chOff x="-1526053" y="3761710"/>
                <a:chExt cx="1006697" cy="960440"/>
              </a:xfrm>
            </p:grpSpPr>
            <p:grpSp>
              <p:nvGrpSpPr>
                <p:cNvPr id="280" name="Graphic 3">
                  <a:extLst>
                    <a:ext uri="{FF2B5EF4-FFF2-40B4-BE49-F238E27FC236}">
                      <a16:creationId xmlns:a16="http://schemas.microsoft.com/office/drawing/2014/main" id="{0252AEF9-1B8B-E892-68F1-E513EAE38148}"/>
                    </a:ext>
                  </a:extLst>
                </p:cNvPr>
                <p:cNvGrpSpPr/>
                <p:nvPr/>
              </p:nvGrpSpPr>
              <p:grpSpPr>
                <a:xfrm>
                  <a:off x="-1526051" y="3761710"/>
                  <a:ext cx="1006695" cy="960440"/>
                  <a:chOff x="-1526051" y="3761710"/>
                  <a:chExt cx="1006695" cy="960440"/>
                </a:xfrm>
              </p:grpSpPr>
              <p:sp>
                <p:nvSpPr>
                  <p:cNvPr id="286" name="Freeform: Shape 273">
                    <a:extLst>
                      <a:ext uri="{FF2B5EF4-FFF2-40B4-BE49-F238E27FC236}">
                        <a16:creationId xmlns:a16="http://schemas.microsoft.com/office/drawing/2014/main" id="{990F3B03-7F14-E30F-79AA-920EFF0188DE}"/>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9525"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287" name="Freeform: Shape 274">
                    <a:extLst>
                      <a:ext uri="{FF2B5EF4-FFF2-40B4-BE49-F238E27FC236}">
                        <a16:creationId xmlns:a16="http://schemas.microsoft.com/office/drawing/2014/main" id="{A7417069-0692-1EA7-5637-DEBAC6684794}"/>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9525"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281" name="Straight Connector 280">
                  <a:extLst>
                    <a:ext uri="{FF2B5EF4-FFF2-40B4-BE49-F238E27FC236}">
                      <a16:creationId xmlns:a16="http://schemas.microsoft.com/office/drawing/2014/main" id="{07C40CB4-259C-DA22-4A07-506CF5F4EDE4}"/>
                    </a:ext>
                  </a:extLst>
                </p:cNvPr>
                <p:cNvCxnSpPr>
                  <a:cxnSpLocks/>
                </p:cNvCxnSpPr>
                <p:nvPr/>
              </p:nvCxnSpPr>
              <p:spPr>
                <a:xfrm rot="5400000" flipV="1">
                  <a:off x="-1297314" y="3782416"/>
                  <a:ext cx="0" cy="202651"/>
                </a:xfrm>
                <a:prstGeom prst="line">
                  <a:avLst/>
                </a:prstGeom>
                <a:noFill/>
                <a:ln w="9525" cap="flat" cmpd="sng" algn="ctr">
                  <a:solidFill>
                    <a:srgbClr val="1A1A1A"/>
                  </a:solidFill>
                  <a:prstDash val="solid"/>
                  <a:headEnd type="none" w="lg" len="med"/>
                  <a:tailEnd type="none" w="lg" len="med"/>
                </a:ln>
                <a:effectLst/>
              </p:spPr>
            </p:cxnSp>
            <p:cxnSp>
              <p:nvCxnSpPr>
                <p:cNvPr id="282" name="Straight Connector 281">
                  <a:extLst>
                    <a:ext uri="{FF2B5EF4-FFF2-40B4-BE49-F238E27FC236}">
                      <a16:creationId xmlns:a16="http://schemas.microsoft.com/office/drawing/2014/main" id="{FD97DC2D-3EA9-B00A-AB91-4422A7060431}"/>
                    </a:ext>
                  </a:extLst>
                </p:cNvPr>
                <p:cNvCxnSpPr>
                  <a:cxnSpLocks/>
                </p:cNvCxnSpPr>
                <p:nvPr/>
              </p:nvCxnSpPr>
              <p:spPr>
                <a:xfrm rot="5400000" flipV="1">
                  <a:off x="-1394921" y="3953946"/>
                  <a:ext cx="0" cy="220106"/>
                </a:xfrm>
                <a:prstGeom prst="line">
                  <a:avLst/>
                </a:prstGeom>
                <a:noFill/>
                <a:ln w="9525" cap="flat" cmpd="sng" algn="ctr">
                  <a:solidFill>
                    <a:srgbClr val="1A1A1A"/>
                  </a:solidFill>
                  <a:prstDash val="solid"/>
                  <a:headEnd type="none" w="lg" len="med"/>
                  <a:tailEnd type="none" w="lg" len="med"/>
                </a:ln>
                <a:effectLst/>
              </p:spPr>
            </p:cxnSp>
            <p:cxnSp>
              <p:nvCxnSpPr>
                <p:cNvPr id="283" name="Straight Connector 282">
                  <a:extLst>
                    <a:ext uri="{FF2B5EF4-FFF2-40B4-BE49-F238E27FC236}">
                      <a16:creationId xmlns:a16="http://schemas.microsoft.com/office/drawing/2014/main" id="{C3F775D0-F43C-B2B8-28A6-732FE7B044F6}"/>
                    </a:ext>
                  </a:extLst>
                </p:cNvPr>
                <p:cNvCxnSpPr>
                  <a:cxnSpLocks/>
                  <a:endCxn id="287" idx="1"/>
                </p:cNvCxnSpPr>
                <p:nvPr/>
              </p:nvCxnSpPr>
              <p:spPr>
                <a:xfrm rot="5400000" flipH="1" flipV="1">
                  <a:off x="-1429385" y="4143184"/>
                  <a:ext cx="0" cy="193335"/>
                </a:xfrm>
                <a:prstGeom prst="line">
                  <a:avLst/>
                </a:prstGeom>
                <a:noFill/>
                <a:ln w="9525" cap="flat" cmpd="sng" algn="ctr">
                  <a:solidFill>
                    <a:srgbClr val="1A1A1A"/>
                  </a:solidFill>
                  <a:prstDash val="solid"/>
                  <a:headEnd type="none" w="lg" len="med"/>
                  <a:tailEnd type="none" w="lg" len="med"/>
                </a:ln>
                <a:effectLst/>
              </p:spPr>
            </p:cxnSp>
            <p:cxnSp>
              <p:nvCxnSpPr>
                <p:cNvPr id="284" name="Straight Connector 283">
                  <a:extLst>
                    <a:ext uri="{FF2B5EF4-FFF2-40B4-BE49-F238E27FC236}">
                      <a16:creationId xmlns:a16="http://schemas.microsoft.com/office/drawing/2014/main" id="{0C99F558-0010-E898-BC02-C1FB5D2C3723}"/>
                    </a:ext>
                  </a:extLst>
                </p:cNvPr>
                <p:cNvCxnSpPr>
                  <a:cxnSpLocks/>
                </p:cNvCxnSpPr>
                <p:nvPr/>
              </p:nvCxnSpPr>
              <p:spPr>
                <a:xfrm rot="5400000" flipV="1">
                  <a:off x="-1386455" y="4359801"/>
                  <a:ext cx="0" cy="203175"/>
                </a:xfrm>
                <a:prstGeom prst="line">
                  <a:avLst/>
                </a:prstGeom>
                <a:noFill/>
                <a:ln w="9525" cap="flat" cmpd="sng" algn="ctr">
                  <a:solidFill>
                    <a:srgbClr val="1A1A1A"/>
                  </a:solidFill>
                  <a:prstDash val="solid"/>
                  <a:headEnd type="none" w="lg" len="med"/>
                  <a:tailEnd type="none" w="lg" len="med"/>
                </a:ln>
                <a:effectLst/>
              </p:spPr>
            </p:cxnSp>
            <p:cxnSp>
              <p:nvCxnSpPr>
                <p:cNvPr id="285" name="Straight Connector 284">
                  <a:extLst>
                    <a:ext uri="{FF2B5EF4-FFF2-40B4-BE49-F238E27FC236}">
                      <a16:creationId xmlns:a16="http://schemas.microsoft.com/office/drawing/2014/main" id="{5A0D09AD-B459-9059-4B26-638E9B014E4E}"/>
                    </a:ext>
                  </a:extLst>
                </p:cNvPr>
                <p:cNvCxnSpPr>
                  <a:cxnSpLocks/>
                </p:cNvCxnSpPr>
                <p:nvPr/>
              </p:nvCxnSpPr>
              <p:spPr>
                <a:xfrm rot="5400000" flipV="1">
                  <a:off x="-1288606" y="4519613"/>
                  <a:ext cx="0" cy="185235"/>
                </a:xfrm>
                <a:prstGeom prst="line">
                  <a:avLst/>
                </a:prstGeom>
                <a:noFill/>
                <a:ln w="9525" cap="flat" cmpd="sng" algn="ctr">
                  <a:solidFill>
                    <a:srgbClr val="1A1A1A"/>
                  </a:solidFill>
                  <a:prstDash val="solid"/>
                  <a:headEnd type="none" w="lg" len="med"/>
                  <a:tailEnd type="none" w="lg" len="med"/>
                </a:ln>
                <a:effectLst/>
              </p:spPr>
            </p:cxnSp>
          </p:grpSp>
          <p:grpSp>
            <p:nvGrpSpPr>
              <p:cNvPr id="277" name="Group 276">
                <a:extLst>
                  <a:ext uri="{FF2B5EF4-FFF2-40B4-BE49-F238E27FC236}">
                    <a16:creationId xmlns:a16="http://schemas.microsoft.com/office/drawing/2014/main" id="{A4B48023-CC49-F33A-31CA-0ACE1A6BF44A}"/>
                  </a:ext>
                </a:extLst>
              </p:cNvPr>
              <p:cNvGrpSpPr/>
              <p:nvPr/>
            </p:nvGrpSpPr>
            <p:grpSpPr>
              <a:xfrm rot="19342864">
                <a:off x="-2160865" y="4084887"/>
                <a:ext cx="375904" cy="613541"/>
                <a:chOff x="-626553" y="3141055"/>
                <a:chExt cx="587321" cy="613541"/>
              </a:xfrm>
            </p:grpSpPr>
            <p:sp>
              <p:nvSpPr>
                <p:cNvPr id="278" name="Star: 5 Points 263">
                  <a:extLst>
                    <a:ext uri="{FF2B5EF4-FFF2-40B4-BE49-F238E27FC236}">
                      <a16:creationId xmlns:a16="http://schemas.microsoft.com/office/drawing/2014/main" id="{E1FBD85D-E576-9370-59CA-2C1E01AF10BC}"/>
                    </a:ext>
                  </a:extLst>
                </p:cNvPr>
                <p:cNvSpPr/>
                <p:nvPr/>
              </p:nvSpPr>
              <p:spPr bwMode="auto">
                <a:xfrm>
                  <a:off x="-476602" y="3286863"/>
                  <a:ext cx="291281" cy="291281"/>
                </a:xfrm>
                <a:prstGeom prst="star5">
                  <a:avLst>
                    <a:gd name="adj" fmla="val 26297"/>
                    <a:gd name="hf" fmla="val 105146"/>
                    <a:gd name="vf" fmla="val 11055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sp>
              <p:nvSpPr>
                <p:cNvPr id="279" name="arrow_11" title="Icon of a circle made of two curved arrows">
                  <a:extLst>
                    <a:ext uri="{FF2B5EF4-FFF2-40B4-BE49-F238E27FC236}">
                      <a16:creationId xmlns:a16="http://schemas.microsoft.com/office/drawing/2014/main" id="{5E2612E8-1068-B7EB-D6D1-7613F415A3AB}"/>
                    </a:ext>
                  </a:extLst>
                </p:cNvPr>
                <p:cNvSpPr>
                  <a:spLocks noChangeAspect="1" noEditPoints="1"/>
                </p:cNvSpPr>
                <p:nvPr/>
              </p:nvSpPr>
              <p:spPr bwMode="auto">
                <a:xfrm>
                  <a:off x="-626553" y="3141055"/>
                  <a:ext cx="587321"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952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900">
                    <a:gradFill>
                      <a:gsLst>
                        <a:gs pos="0">
                          <a:srgbClr val="505050"/>
                        </a:gs>
                        <a:gs pos="100000">
                          <a:srgbClr val="505050"/>
                        </a:gs>
                      </a:gsLst>
                      <a:lin ang="5400000" scaled="1"/>
                    </a:gradFill>
                    <a:latin typeface="Graphik" panose="020B0503030202060203" pitchFamily="34" charset="77"/>
                  </a:endParaRPr>
                </a:p>
              </p:txBody>
            </p:sp>
          </p:grpSp>
        </p:grpSp>
      </p:grpSp>
      <p:sp>
        <p:nvSpPr>
          <p:cNvPr id="288" name="Rectangle 287">
            <a:extLst>
              <a:ext uri="{FF2B5EF4-FFF2-40B4-BE49-F238E27FC236}">
                <a16:creationId xmlns:a16="http://schemas.microsoft.com/office/drawing/2014/main" id="{0E684B28-0A00-7A26-43DA-5F844464F946}"/>
              </a:ext>
            </a:extLst>
          </p:cNvPr>
          <p:cNvSpPr/>
          <p:nvPr/>
        </p:nvSpPr>
        <p:spPr bwMode="auto">
          <a:xfrm>
            <a:off x="1586711" y="4280369"/>
            <a:ext cx="4497207" cy="949419"/>
          </a:xfrm>
          <a:prstGeom prst="rect">
            <a:avLst/>
          </a:prstGeom>
          <a:noFill/>
          <a:ln w="9525" cap="flat" cmpd="sng" algn="ctr">
            <a:noFill/>
            <a:prstDash val="solid"/>
          </a:ln>
          <a:effectLst/>
        </p:spPr>
        <p:txBody>
          <a:bodyPr rot="0" spcFirstLastPara="0" vertOverflow="overflow" horzOverflow="overflow" vert="horz" wrap="square" lIns="0" tIns="45720" rIns="182880" bIns="146304" numCol="1" spcCol="0" rtlCol="0" fromWordArt="0" anchor="t" anchorCtr="0" forceAA="0" compatLnSpc="1">
            <a:prstTxWarp prst="textNoShape">
              <a:avLst/>
            </a:prstTxWarp>
            <a:noAutofit/>
          </a:bodyPr>
          <a:lstStyle/>
          <a:p>
            <a:pPr marL="0" lvl="1" defTabSz="932472" fontAlgn="base">
              <a:spcBef>
                <a:spcPct val="0"/>
              </a:spcBef>
              <a:spcAft>
                <a:spcPts val="300"/>
              </a:spcAft>
              <a:defRPr/>
            </a:pPr>
            <a:r>
              <a:rPr lang="en-US" sz="1400" b="1">
                <a:solidFill>
                  <a:schemeClr val="tx2"/>
                </a:solidFill>
                <a:latin typeface="Graphik" panose="020B0503030202060203" pitchFamily="34" charset="77"/>
                <a:cs typeface="Segoe UI Semibold" panose="020B0702040204020203" pitchFamily="34" charset="0"/>
              </a:rPr>
              <a:t>Primary Refresh Token  </a:t>
            </a:r>
          </a:p>
          <a:p>
            <a:pPr marL="0" lvl="1" defTabSz="932472" fontAlgn="base">
              <a:spcBef>
                <a:spcPct val="0"/>
              </a:spcBef>
              <a:spcAft>
                <a:spcPts val="600"/>
              </a:spcAft>
              <a:defRPr/>
            </a:pPr>
            <a:r>
              <a:rPr lang="en-US" sz="900">
                <a:solidFill>
                  <a:schemeClr val="tx2"/>
                </a:solidFill>
                <a:latin typeface="Graphik" panose="020B0503030202060203" pitchFamily="34" charset="77"/>
                <a:cs typeface="Segoe UI Semibold" panose="020B0702040204020203" pitchFamily="34" charset="0"/>
              </a:rPr>
              <a:t>Long term authentication w/ SSO broker on Windows, macOS, or iOS</a:t>
            </a:r>
            <a:br>
              <a:rPr lang="en-US" sz="900" b="1" i="1">
                <a:solidFill>
                  <a:schemeClr val="tx2"/>
                </a:solidFill>
                <a:latin typeface="Graphik" panose="020B0503030202060203" pitchFamily="34" charset="77"/>
                <a:cs typeface="Segoe UI Semibold" panose="020B0702040204020203" pitchFamily="34" charset="0"/>
              </a:rPr>
            </a:br>
            <a:endParaRPr lang="en-US" sz="900">
              <a:solidFill>
                <a:schemeClr val="tx2"/>
              </a:solidFill>
              <a:latin typeface="Graphik" panose="020B0503030202060203" pitchFamily="34" charset="77"/>
              <a:cs typeface="Segoe UI Semibold" panose="020B0702040204020203" pitchFamily="34" charset="0"/>
            </a:endParaRPr>
          </a:p>
        </p:txBody>
      </p:sp>
      <p:sp>
        <p:nvSpPr>
          <p:cNvPr id="289" name="Rectangle 288">
            <a:extLst>
              <a:ext uri="{FF2B5EF4-FFF2-40B4-BE49-F238E27FC236}">
                <a16:creationId xmlns:a16="http://schemas.microsoft.com/office/drawing/2014/main" id="{C6CB4040-EDEE-13DC-5430-B12E9D285199}"/>
              </a:ext>
            </a:extLst>
          </p:cNvPr>
          <p:cNvSpPr/>
          <p:nvPr/>
        </p:nvSpPr>
        <p:spPr bwMode="auto">
          <a:xfrm>
            <a:off x="1568301" y="5029498"/>
            <a:ext cx="4655288" cy="1070626"/>
          </a:xfrm>
          <a:prstGeom prst="rect">
            <a:avLst/>
          </a:prstGeom>
          <a:noFill/>
          <a:ln w="9525" cap="flat" cmpd="sng" algn="ctr">
            <a:noFill/>
            <a:prstDash val="solid"/>
          </a:ln>
          <a:effectLst/>
        </p:spPr>
        <p:txBody>
          <a:bodyPr rot="0" spcFirstLastPara="0" vertOverflow="overflow" horzOverflow="overflow" vert="horz" wrap="square" lIns="0" tIns="45720" rIns="182880" bIns="146304" numCol="1" spcCol="0" rtlCol="0" fromWordArt="0" anchor="t" anchorCtr="0" forceAA="0" compatLnSpc="1">
            <a:prstTxWarp prst="textNoShape">
              <a:avLst/>
            </a:prstTxWarp>
            <a:noAutofit/>
          </a:bodyPr>
          <a:lstStyle/>
          <a:p>
            <a:pPr marL="0" lvl="1" defTabSz="932472" fontAlgn="base">
              <a:spcBef>
                <a:spcPct val="0"/>
              </a:spcBef>
              <a:spcAft>
                <a:spcPts val="300"/>
              </a:spcAft>
              <a:defRPr/>
            </a:pPr>
            <a:r>
              <a:rPr lang="en-US" sz="1400" b="1">
                <a:solidFill>
                  <a:schemeClr val="tx2"/>
                </a:solidFill>
                <a:latin typeface="Graphik" panose="020B0503030202060203" pitchFamily="34" charset="77"/>
                <a:cs typeface="Segoe UI Semibold" panose="020B0702040204020203" pitchFamily="34" charset="0"/>
              </a:rPr>
              <a:t>ID Token  </a:t>
            </a:r>
          </a:p>
          <a:p>
            <a:pPr marL="0" lvl="1" defTabSz="932472" fontAlgn="base">
              <a:spcBef>
                <a:spcPct val="0"/>
              </a:spcBef>
              <a:spcAft>
                <a:spcPts val="600"/>
              </a:spcAft>
              <a:defRPr/>
            </a:pPr>
            <a:r>
              <a:rPr lang="en-US" sz="900">
                <a:solidFill>
                  <a:schemeClr val="tx2"/>
                </a:solidFill>
                <a:latin typeface="Graphik" panose="020B0503030202060203" pitchFamily="34" charset="77"/>
                <a:cs typeface="Segoe UI Semibold" panose="020B0702040204020203" pitchFamily="34" charset="0"/>
              </a:rPr>
              <a:t>Long term authentication on Mobile Device</a:t>
            </a:r>
            <a:br>
              <a:rPr lang="en-US" sz="900">
                <a:solidFill>
                  <a:schemeClr val="tx2"/>
                </a:solidFill>
                <a:latin typeface="Graphik" panose="020B0503030202060203" pitchFamily="34" charset="77"/>
                <a:cs typeface="Segoe UI Semibold" panose="020B0702040204020203" pitchFamily="34" charset="0"/>
              </a:rPr>
            </a:br>
            <a:r>
              <a:rPr lang="en-US" sz="900" i="1">
                <a:solidFill>
                  <a:schemeClr val="tx2"/>
                </a:solidFill>
                <a:latin typeface="Graphik" panose="020B0503030202060203" pitchFamily="34" charset="77"/>
                <a:cs typeface="Segoe UI Semibold" panose="020B0702040204020203" pitchFamily="34" charset="0"/>
              </a:rPr>
              <a:t>(used by authenticator app and/or company portal)</a:t>
            </a:r>
            <a:br>
              <a:rPr lang="en-US" sz="900" b="1" i="1">
                <a:solidFill>
                  <a:schemeClr val="tx2"/>
                </a:solidFill>
                <a:latin typeface="Graphik" panose="020B0503030202060203" pitchFamily="34" charset="77"/>
                <a:cs typeface="Segoe UI Semibold" panose="020B0702040204020203" pitchFamily="34" charset="0"/>
              </a:rPr>
            </a:br>
            <a:r>
              <a:rPr lang="en-US" sz="900" b="1">
                <a:solidFill>
                  <a:schemeClr val="tx2"/>
                </a:solidFill>
                <a:latin typeface="Graphik" panose="020B0503030202060203" pitchFamily="34" charset="77"/>
                <a:cs typeface="Segoe UI Semibold" panose="020B0702040204020203" pitchFamily="34" charset="0"/>
              </a:rPr>
              <a:t>Note: </a:t>
            </a:r>
            <a:r>
              <a:rPr lang="en-US" sz="900">
                <a:solidFill>
                  <a:schemeClr val="tx2"/>
                </a:solidFill>
                <a:latin typeface="Graphik" panose="020B0503030202060203" pitchFamily="34" charset="77"/>
                <a:cs typeface="Segoe UI Semibold" panose="020B0702040204020203" pitchFamily="34" charset="0"/>
              </a:rPr>
              <a:t>Authenticator App has two functions: brokering authentication locally + MFA validation</a:t>
            </a:r>
          </a:p>
        </p:txBody>
      </p:sp>
      <p:grpSp>
        <p:nvGrpSpPr>
          <p:cNvPr id="290" name="Group 289">
            <a:extLst>
              <a:ext uri="{FF2B5EF4-FFF2-40B4-BE49-F238E27FC236}">
                <a16:creationId xmlns:a16="http://schemas.microsoft.com/office/drawing/2014/main" id="{1986C813-D9F7-7A3E-0C52-A5157C588574}"/>
              </a:ext>
            </a:extLst>
          </p:cNvPr>
          <p:cNvGrpSpPr/>
          <p:nvPr/>
        </p:nvGrpSpPr>
        <p:grpSpPr>
          <a:xfrm>
            <a:off x="706257" y="5164331"/>
            <a:ext cx="685800" cy="685800"/>
            <a:chOff x="-865934" y="4513040"/>
            <a:chExt cx="852604" cy="852604"/>
          </a:xfrm>
        </p:grpSpPr>
        <p:sp>
          <p:nvSpPr>
            <p:cNvPr id="291" name="Oval 290">
              <a:extLst>
                <a:ext uri="{FF2B5EF4-FFF2-40B4-BE49-F238E27FC236}">
                  <a16:creationId xmlns:a16="http://schemas.microsoft.com/office/drawing/2014/main" id="{85CC946B-527F-DF44-F9D9-FDE3808D2E1B}"/>
                </a:ext>
              </a:extLst>
            </p:cNvPr>
            <p:cNvSpPr/>
            <p:nvPr/>
          </p:nvSpPr>
          <p:spPr bwMode="auto">
            <a:xfrm>
              <a:off x="-865934" y="4513040"/>
              <a:ext cx="852604" cy="852604"/>
            </a:xfrm>
            <a:prstGeom prst="ellipse">
              <a:avLst/>
            </a:prstGeom>
            <a:solidFill>
              <a:srgbClr val="FFFFFF"/>
            </a:solidFill>
            <a:ln w="9525" cap="flat" cmpd="sng" algn="ctr">
              <a:solidFill>
                <a:srgbClr val="1A1A1A"/>
              </a:solid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grpSp>
          <p:nvGrpSpPr>
            <p:cNvPr id="292" name="Group 291">
              <a:extLst>
                <a:ext uri="{FF2B5EF4-FFF2-40B4-BE49-F238E27FC236}">
                  <a16:creationId xmlns:a16="http://schemas.microsoft.com/office/drawing/2014/main" id="{1C9B13A6-9A39-AED7-8D17-0806B4291591}"/>
                </a:ext>
              </a:extLst>
            </p:cNvPr>
            <p:cNvGrpSpPr/>
            <p:nvPr/>
          </p:nvGrpSpPr>
          <p:grpSpPr>
            <a:xfrm>
              <a:off x="-626221" y="4698932"/>
              <a:ext cx="373178" cy="480820"/>
              <a:chOff x="-876095" y="5300670"/>
              <a:chExt cx="373178" cy="480820"/>
            </a:xfrm>
          </p:grpSpPr>
          <p:grpSp>
            <p:nvGrpSpPr>
              <p:cNvPr id="293" name="Group 292">
                <a:extLst>
                  <a:ext uri="{FF2B5EF4-FFF2-40B4-BE49-F238E27FC236}">
                    <a16:creationId xmlns:a16="http://schemas.microsoft.com/office/drawing/2014/main" id="{3E1E9FF4-6563-13BE-A0E6-470D437ACD37}"/>
                  </a:ext>
                </a:extLst>
              </p:cNvPr>
              <p:cNvGrpSpPr/>
              <p:nvPr/>
            </p:nvGrpSpPr>
            <p:grpSpPr>
              <a:xfrm rot="19800000">
                <a:off x="-876095" y="5300670"/>
                <a:ext cx="373178" cy="480820"/>
                <a:chOff x="-1526053" y="3761710"/>
                <a:chExt cx="1006697" cy="960440"/>
              </a:xfrm>
            </p:grpSpPr>
            <p:grpSp>
              <p:nvGrpSpPr>
                <p:cNvPr id="295" name="Graphic 3">
                  <a:extLst>
                    <a:ext uri="{FF2B5EF4-FFF2-40B4-BE49-F238E27FC236}">
                      <a16:creationId xmlns:a16="http://schemas.microsoft.com/office/drawing/2014/main" id="{2DDC10F0-BD7E-CA7D-7744-D830BECBE1B9}"/>
                    </a:ext>
                  </a:extLst>
                </p:cNvPr>
                <p:cNvGrpSpPr/>
                <p:nvPr/>
              </p:nvGrpSpPr>
              <p:grpSpPr>
                <a:xfrm>
                  <a:off x="-1526051" y="3761710"/>
                  <a:ext cx="1006695" cy="960440"/>
                  <a:chOff x="-1526051" y="3761710"/>
                  <a:chExt cx="1006695" cy="960440"/>
                </a:xfrm>
              </p:grpSpPr>
              <p:sp>
                <p:nvSpPr>
                  <p:cNvPr id="301" name="Freeform: Shape 239">
                    <a:extLst>
                      <a:ext uri="{FF2B5EF4-FFF2-40B4-BE49-F238E27FC236}">
                        <a16:creationId xmlns:a16="http://schemas.microsoft.com/office/drawing/2014/main" id="{D95AFCEC-284D-E5D9-3E3F-889B5A0A536B}"/>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302" name="Freeform: Shape 240">
                    <a:extLst>
                      <a:ext uri="{FF2B5EF4-FFF2-40B4-BE49-F238E27FC236}">
                        <a16:creationId xmlns:a16="http://schemas.microsoft.com/office/drawing/2014/main" id="{DAA16D2A-F2D8-7FD5-C0F0-E963C5238915}"/>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296" name="Straight Connector 295">
                  <a:extLst>
                    <a:ext uri="{FF2B5EF4-FFF2-40B4-BE49-F238E27FC236}">
                      <a16:creationId xmlns:a16="http://schemas.microsoft.com/office/drawing/2014/main" id="{9F7C558F-57BF-7468-8AE2-43B2A5B6D548}"/>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297" name="Straight Connector 296">
                  <a:extLst>
                    <a:ext uri="{FF2B5EF4-FFF2-40B4-BE49-F238E27FC236}">
                      <a16:creationId xmlns:a16="http://schemas.microsoft.com/office/drawing/2014/main" id="{B9BFC43A-47D7-76B4-ABF5-813549D58311}"/>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298" name="Straight Connector 297">
                  <a:extLst>
                    <a:ext uri="{FF2B5EF4-FFF2-40B4-BE49-F238E27FC236}">
                      <a16:creationId xmlns:a16="http://schemas.microsoft.com/office/drawing/2014/main" id="{B575EA97-B38C-9FE1-3DFF-3A276460858D}"/>
                    </a:ext>
                  </a:extLst>
                </p:cNvPr>
                <p:cNvCxnSpPr>
                  <a:cxnSpLocks/>
                  <a:endCxn id="302"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299" name="Straight Connector 298">
                  <a:extLst>
                    <a:ext uri="{FF2B5EF4-FFF2-40B4-BE49-F238E27FC236}">
                      <a16:creationId xmlns:a16="http://schemas.microsoft.com/office/drawing/2014/main" id="{029771C2-E3E8-524A-C745-BF7C052E9D48}"/>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00" name="Straight Connector 299">
                  <a:extLst>
                    <a:ext uri="{FF2B5EF4-FFF2-40B4-BE49-F238E27FC236}">
                      <a16:creationId xmlns:a16="http://schemas.microsoft.com/office/drawing/2014/main" id="{FEE8F413-82D5-0B9E-17B1-059D04540973}"/>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294" name="people_4" title="Icon of a person">
                <a:extLst>
                  <a:ext uri="{FF2B5EF4-FFF2-40B4-BE49-F238E27FC236}">
                    <a16:creationId xmlns:a16="http://schemas.microsoft.com/office/drawing/2014/main" id="{AC3F7FF3-2DDF-D8BF-1E97-6F1C8D112C63}"/>
                  </a:ext>
                </a:extLst>
              </p:cNvPr>
              <p:cNvSpPr>
                <a:spLocks noChangeAspect="1" noEditPoints="1"/>
              </p:cNvSpPr>
              <p:nvPr/>
            </p:nvSpPr>
            <p:spPr bwMode="auto">
              <a:xfrm rot="19811724">
                <a:off x="-728743" y="5401016"/>
                <a:ext cx="141032" cy="20793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1A1A1A"/>
                  </a:solidFill>
                  <a:latin typeface="Graphik" panose="020B0503030202060203" pitchFamily="34" charset="77"/>
                </a:endParaRPr>
              </a:p>
            </p:txBody>
          </p:sp>
        </p:grpSp>
      </p:grpSp>
      <p:grpSp>
        <p:nvGrpSpPr>
          <p:cNvPr id="303" name="Group 302">
            <a:extLst>
              <a:ext uri="{FF2B5EF4-FFF2-40B4-BE49-F238E27FC236}">
                <a16:creationId xmlns:a16="http://schemas.microsoft.com/office/drawing/2014/main" id="{EF5A6E33-5DD4-5146-3638-9F9F3304645A}"/>
              </a:ext>
            </a:extLst>
          </p:cNvPr>
          <p:cNvGrpSpPr/>
          <p:nvPr/>
        </p:nvGrpSpPr>
        <p:grpSpPr>
          <a:xfrm>
            <a:off x="3620511" y="3789718"/>
            <a:ext cx="2343911" cy="507831"/>
            <a:chOff x="4508868" y="3938626"/>
            <a:chExt cx="2343911" cy="507831"/>
          </a:xfrm>
        </p:grpSpPr>
        <p:sp>
          <p:nvSpPr>
            <p:cNvPr id="304" name="Rectangle 303">
              <a:extLst>
                <a:ext uri="{FF2B5EF4-FFF2-40B4-BE49-F238E27FC236}">
                  <a16:creationId xmlns:a16="http://schemas.microsoft.com/office/drawing/2014/main" id="{3B968AA1-94F1-0E47-AF3C-DE8891246D02}"/>
                </a:ext>
              </a:extLst>
            </p:cNvPr>
            <p:cNvSpPr/>
            <p:nvPr/>
          </p:nvSpPr>
          <p:spPr bwMode="auto">
            <a:xfrm>
              <a:off x="4508868" y="3938626"/>
              <a:ext cx="2343911" cy="507831"/>
            </a:xfrm>
            <a:prstGeom prst="rect">
              <a:avLst/>
            </a:prstGeom>
            <a:solidFill>
              <a:srgbClr val="FFFFFF"/>
            </a:solidFill>
            <a:ln w="10795" cap="flat" cmpd="sng" algn="ctr">
              <a:noFill/>
              <a:prstDash val="solid"/>
              <a:headEnd type="none" w="med" len="med"/>
              <a:tailEnd type="none" w="med" len="med"/>
            </a:ln>
            <a:effectLst>
              <a:outerShdw blurRad="101600" dist="25400" dir="2400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28600" defTabSz="932472" fontAlgn="base">
                <a:spcBef>
                  <a:spcPct val="0"/>
                </a:spcBef>
                <a:spcAft>
                  <a:spcPct val="0"/>
                </a:spcAft>
                <a:defRPr/>
              </a:pPr>
              <a:r>
                <a:rPr lang="en-US" sz="900" b="1">
                  <a:gradFill>
                    <a:gsLst>
                      <a:gs pos="83000">
                        <a:srgbClr val="1A1A1A"/>
                      </a:gs>
                      <a:gs pos="100000">
                        <a:srgbClr val="1A1A1A"/>
                      </a:gs>
                    </a:gsLst>
                    <a:lin ang="5400000" scaled="1"/>
                  </a:gradFill>
                  <a:latin typeface="Graphik" panose="020B0503030202060203" pitchFamily="34" charset="77"/>
                  <a:cs typeface="Segoe UI" pitchFamily="34" charset="0"/>
                </a:rPr>
                <a:t>Until Revoked or Password Change (If actively used within 14 days)</a:t>
              </a:r>
            </a:p>
          </p:txBody>
        </p:sp>
        <p:grpSp>
          <p:nvGrpSpPr>
            <p:cNvPr id="305" name="Group 304">
              <a:extLst>
                <a:ext uri="{FF2B5EF4-FFF2-40B4-BE49-F238E27FC236}">
                  <a16:creationId xmlns:a16="http://schemas.microsoft.com/office/drawing/2014/main" id="{04FB4332-9BBC-3A8E-1627-0992F4FE434F}"/>
                </a:ext>
              </a:extLst>
            </p:cNvPr>
            <p:cNvGrpSpPr/>
            <p:nvPr/>
          </p:nvGrpSpPr>
          <p:grpSpPr>
            <a:xfrm>
              <a:off x="4586265" y="4101646"/>
              <a:ext cx="169163" cy="181785"/>
              <a:chOff x="4533289" y="4093130"/>
              <a:chExt cx="169163" cy="181785"/>
            </a:xfrm>
          </p:grpSpPr>
          <p:grpSp>
            <p:nvGrpSpPr>
              <p:cNvPr id="306" name="Group 305">
                <a:extLst>
                  <a:ext uri="{FF2B5EF4-FFF2-40B4-BE49-F238E27FC236}">
                    <a16:creationId xmlns:a16="http://schemas.microsoft.com/office/drawing/2014/main" id="{90A59856-69AE-25F8-04F6-BD1EA6E9B76B}"/>
                  </a:ext>
                </a:extLst>
              </p:cNvPr>
              <p:cNvGrpSpPr/>
              <p:nvPr/>
            </p:nvGrpSpPr>
            <p:grpSpPr>
              <a:xfrm>
                <a:off x="4533289" y="4111390"/>
                <a:ext cx="163525" cy="163525"/>
                <a:chOff x="4508869" y="4070541"/>
                <a:chExt cx="211004" cy="211004"/>
              </a:xfrm>
            </p:grpSpPr>
            <p:sp>
              <p:nvSpPr>
                <p:cNvPr id="310" name="Oval 309">
                  <a:extLst>
                    <a:ext uri="{FF2B5EF4-FFF2-40B4-BE49-F238E27FC236}">
                      <a16:creationId xmlns:a16="http://schemas.microsoft.com/office/drawing/2014/main" id="{89007B52-47CC-B00E-9F1B-7DF7E05D2E35}"/>
                    </a:ext>
                  </a:extLst>
                </p:cNvPr>
                <p:cNvSpPr/>
                <p:nvPr/>
              </p:nvSpPr>
              <p:spPr bwMode="auto">
                <a:xfrm>
                  <a:off x="4508869" y="4070541"/>
                  <a:ext cx="211004" cy="211004"/>
                </a:xfrm>
                <a:prstGeom prst="ellipse">
                  <a:avLst/>
                </a:pr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pic>
              <p:nvPicPr>
                <p:cNvPr id="311" name="Graphic 310">
                  <a:extLst>
                    <a:ext uri="{FF2B5EF4-FFF2-40B4-BE49-F238E27FC236}">
                      <a16:creationId xmlns:a16="http://schemas.microsoft.com/office/drawing/2014/main" id="{85EBFE21-A97C-C7A2-1AE0-D1E0DC5C7D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3215" y="4118145"/>
                  <a:ext cx="45719" cy="97153"/>
                </a:xfrm>
                <a:prstGeom prst="rect">
                  <a:avLst/>
                </a:prstGeom>
              </p:spPr>
            </p:pic>
          </p:grpSp>
          <p:cxnSp>
            <p:nvCxnSpPr>
              <p:cNvPr id="307" name="Straight Connector 306">
                <a:extLst>
                  <a:ext uri="{FF2B5EF4-FFF2-40B4-BE49-F238E27FC236}">
                    <a16:creationId xmlns:a16="http://schemas.microsoft.com/office/drawing/2014/main" id="{66D0A08B-19CC-6BE0-F51A-69438C06DCA7}"/>
                  </a:ext>
                </a:extLst>
              </p:cNvPr>
              <p:cNvCxnSpPr>
                <a:cxnSpLocks/>
              </p:cNvCxnSpPr>
              <p:nvPr/>
            </p:nvCxnSpPr>
            <p:spPr>
              <a:xfrm>
                <a:off x="4615051" y="4093130"/>
                <a:ext cx="0" cy="45720"/>
              </a:xfrm>
              <a:prstGeom prst="line">
                <a:avLst/>
              </a:prstGeom>
              <a:noFill/>
              <a:ln w="9525" cap="flat" cmpd="sng" algn="ctr">
                <a:solidFill>
                  <a:srgbClr val="1A1A1A"/>
                </a:solidFill>
                <a:prstDash val="solid"/>
                <a:headEnd type="none" w="lg" len="med"/>
                <a:tailEnd type="none" w="lg" len="med"/>
              </a:ln>
              <a:effectLst/>
            </p:spPr>
          </p:cxnSp>
          <p:cxnSp>
            <p:nvCxnSpPr>
              <p:cNvPr id="308" name="Straight Connector 307">
                <a:extLst>
                  <a:ext uri="{FF2B5EF4-FFF2-40B4-BE49-F238E27FC236}">
                    <a16:creationId xmlns:a16="http://schemas.microsoft.com/office/drawing/2014/main" id="{53EEBA1D-2660-C89A-1228-D5809C884642}"/>
                  </a:ext>
                </a:extLst>
              </p:cNvPr>
              <p:cNvCxnSpPr>
                <a:cxnSpLocks/>
              </p:cNvCxnSpPr>
              <p:nvPr/>
            </p:nvCxnSpPr>
            <p:spPr>
              <a:xfrm flipH="1">
                <a:off x="4587900" y="4093878"/>
                <a:ext cx="54864" cy="0"/>
              </a:xfrm>
              <a:prstGeom prst="line">
                <a:avLst/>
              </a:prstGeom>
              <a:noFill/>
              <a:ln w="9525" cap="flat" cmpd="sng" algn="ctr">
                <a:solidFill>
                  <a:srgbClr val="1A1A1A"/>
                </a:solidFill>
                <a:prstDash val="solid"/>
                <a:headEnd type="none" w="lg" len="med"/>
                <a:tailEnd type="none" w="lg" len="med"/>
              </a:ln>
              <a:effectLst/>
            </p:spPr>
          </p:cxnSp>
          <p:cxnSp>
            <p:nvCxnSpPr>
              <p:cNvPr id="309" name="Straight Connector 308">
                <a:extLst>
                  <a:ext uri="{FF2B5EF4-FFF2-40B4-BE49-F238E27FC236}">
                    <a16:creationId xmlns:a16="http://schemas.microsoft.com/office/drawing/2014/main" id="{BCC54DAD-A352-A5E7-B86E-6560E1EC6CF5}"/>
                  </a:ext>
                </a:extLst>
              </p:cNvPr>
              <p:cNvCxnSpPr>
                <a:cxnSpLocks/>
              </p:cNvCxnSpPr>
              <p:nvPr/>
            </p:nvCxnSpPr>
            <p:spPr>
              <a:xfrm rot="-2400000" flipH="1">
                <a:off x="4621020" y="4143563"/>
                <a:ext cx="81432" cy="0"/>
              </a:xfrm>
              <a:prstGeom prst="line">
                <a:avLst/>
              </a:prstGeom>
              <a:noFill/>
              <a:ln w="9525" cap="flat" cmpd="sng" algn="ctr">
                <a:solidFill>
                  <a:srgbClr val="1A1A1A"/>
                </a:solidFill>
                <a:prstDash val="solid"/>
                <a:headEnd type="none" w="lg" len="med"/>
                <a:tailEnd type="none" w="lg" len="med"/>
              </a:ln>
              <a:effectLst/>
            </p:spPr>
          </p:cxnSp>
        </p:grpSp>
      </p:grpSp>
      <p:grpSp>
        <p:nvGrpSpPr>
          <p:cNvPr id="312" name="Group 311">
            <a:extLst>
              <a:ext uri="{FF2B5EF4-FFF2-40B4-BE49-F238E27FC236}">
                <a16:creationId xmlns:a16="http://schemas.microsoft.com/office/drawing/2014/main" id="{8114C54B-E40E-6650-3E5D-6FAC9A4E25C2}"/>
              </a:ext>
            </a:extLst>
          </p:cNvPr>
          <p:cNvGrpSpPr/>
          <p:nvPr/>
        </p:nvGrpSpPr>
        <p:grpSpPr>
          <a:xfrm>
            <a:off x="588263" y="3313948"/>
            <a:ext cx="5486400" cy="3134760"/>
            <a:chOff x="588263" y="3313948"/>
            <a:chExt cx="5486400" cy="3134760"/>
          </a:xfrm>
        </p:grpSpPr>
        <p:sp>
          <p:nvSpPr>
            <p:cNvPr id="313" name="Rectangle 312">
              <a:extLst>
                <a:ext uri="{FF2B5EF4-FFF2-40B4-BE49-F238E27FC236}">
                  <a16:creationId xmlns:a16="http://schemas.microsoft.com/office/drawing/2014/main" id="{28AF949D-5786-E18C-83E2-F9DC706F52C4}"/>
                </a:ext>
              </a:extLst>
            </p:cNvPr>
            <p:cNvSpPr/>
            <p:nvPr/>
          </p:nvSpPr>
          <p:spPr bwMode="auto">
            <a:xfrm>
              <a:off x="588263" y="3744365"/>
              <a:ext cx="5486400" cy="2704343"/>
            </a:xfrm>
            <a:prstGeom prst="rect">
              <a:avLst/>
            </a:prstGeom>
            <a:noFill/>
            <a:ln w="25400" cap="flat" cmpd="sng" algn="ctr">
              <a:solidFill>
                <a:schemeClr val="tx2"/>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sp>
          <p:nvSpPr>
            <p:cNvPr id="314" name="Rectangle 313">
              <a:extLst>
                <a:ext uri="{FF2B5EF4-FFF2-40B4-BE49-F238E27FC236}">
                  <a16:creationId xmlns:a16="http://schemas.microsoft.com/office/drawing/2014/main" id="{3DBBBE74-746A-A9AB-A294-EFB1F340BB5E}"/>
                </a:ext>
              </a:extLst>
            </p:cNvPr>
            <p:cNvSpPr/>
            <p:nvPr/>
          </p:nvSpPr>
          <p:spPr>
            <a:xfrm>
              <a:off x="764251" y="3550857"/>
              <a:ext cx="2343911" cy="369332"/>
            </a:xfrm>
            <a:prstGeom prst="rect">
              <a:avLst/>
            </a:prstGeom>
            <a:solidFill>
              <a:srgbClr val="EAEAEA"/>
            </a:solidFill>
          </p:spPr>
          <p:txBody>
            <a:bodyPr wrap="none">
              <a:spAutoFit/>
            </a:bodyPr>
            <a:lstStyle/>
            <a:p>
              <a:pPr defTabSz="914400">
                <a:spcAft>
                  <a:spcPts val="400"/>
                </a:spcAft>
                <a:defRPr/>
              </a:pPr>
              <a:r>
                <a:rPr lang="en-US" sz="1800" b="1" cap="all">
                  <a:gradFill>
                    <a:gsLst>
                      <a:gs pos="0">
                        <a:srgbClr val="1A1A1A"/>
                      </a:gs>
                      <a:gs pos="100000">
                        <a:srgbClr val="1A1A1A"/>
                      </a:gs>
                    </a:gsLst>
                    <a:lin ang="5400000" scaled="1"/>
                  </a:gradFill>
                  <a:latin typeface="Graphik" panose="020B0503030202060203" pitchFamily="34" charset="77"/>
                </a:rPr>
                <a:t>Authentication</a:t>
              </a:r>
            </a:p>
          </p:txBody>
        </p:sp>
        <p:cxnSp>
          <p:nvCxnSpPr>
            <p:cNvPr id="315" name="Straight Connector 314">
              <a:extLst>
                <a:ext uri="{FF2B5EF4-FFF2-40B4-BE49-F238E27FC236}">
                  <a16:creationId xmlns:a16="http://schemas.microsoft.com/office/drawing/2014/main" id="{994A92B2-7CAD-1465-BA90-A586ED020AD6}"/>
                </a:ext>
              </a:extLst>
            </p:cNvPr>
            <p:cNvCxnSpPr>
              <a:stCxn id="217" idx="2"/>
            </p:cNvCxnSpPr>
            <p:nvPr/>
          </p:nvCxnSpPr>
          <p:spPr>
            <a:xfrm>
              <a:off x="3608117" y="3313948"/>
              <a:ext cx="0" cy="421575"/>
            </a:xfrm>
            <a:prstGeom prst="line">
              <a:avLst/>
            </a:prstGeom>
            <a:solidFill>
              <a:srgbClr val="FFFFFF">
                <a:lumMod val="95000"/>
                <a:alpha val="50000"/>
              </a:srgbClr>
            </a:solidFill>
            <a:ln w="25400" cap="flat" cmpd="sng" algn="ctr">
              <a:solidFill>
                <a:schemeClr val="tx2"/>
              </a:solidFill>
              <a:prstDash val="sysDash"/>
            </a:ln>
            <a:effectLst/>
          </p:spPr>
        </p:cxnSp>
      </p:grpSp>
      <p:grpSp>
        <p:nvGrpSpPr>
          <p:cNvPr id="316" name="Group 315">
            <a:extLst>
              <a:ext uri="{FF2B5EF4-FFF2-40B4-BE49-F238E27FC236}">
                <a16:creationId xmlns:a16="http://schemas.microsoft.com/office/drawing/2014/main" id="{9A22DBA1-0C1C-3FCF-9F0D-48AF1F2F83C4}"/>
              </a:ext>
            </a:extLst>
          </p:cNvPr>
          <p:cNvGrpSpPr/>
          <p:nvPr/>
        </p:nvGrpSpPr>
        <p:grpSpPr>
          <a:xfrm>
            <a:off x="5271211" y="2048768"/>
            <a:ext cx="685800" cy="685800"/>
            <a:chOff x="731601" y="2693318"/>
            <a:chExt cx="852604" cy="852604"/>
          </a:xfrm>
        </p:grpSpPr>
        <p:sp>
          <p:nvSpPr>
            <p:cNvPr id="317" name="Oval 316">
              <a:extLst>
                <a:ext uri="{FF2B5EF4-FFF2-40B4-BE49-F238E27FC236}">
                  <a16:creationId xmlns:a16="http://schemas.microsoft.com/office/drawing/2014/main" id="{A4066D7A-5DF3-D371-0181-561A846211B1}"/>
                </a:ext>
              </a:extLst>
            </p:cNvPr>
            <p:cNvSpPr/>
            <p:nvPr/>
          </p:nvSpPr>
          <p:spPr bwMode="auto">
            <a:xfrm>
              <a:off x="731601" y="269331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grpSp>
          <p:nvGrpSpPr>
            <p:cNvPr id="318" name="Group 317">
              <a:extLst>
                <a:ext uri="{FF2B5EF4-FFF2-40B4-BE49-F238E27FC236}">
                  <a16:creationId xmlns:a16="http://schemas.microsoft.com/office/drawing/2014/main" id="{F667239A-3CEB-32AF-D1FD-3622ABFD2BD0}"/>
                </a:ext>
              </a:extLst>
            </p:cNvPr>
            <p:cNvGrpSpPr/>
            <p:nvPr/>
          </p:nvGrpSpPr>
          <p:grpSpPr>
            <a:xfrm>
              <a:off x="971314" y="2879210"/>
              <a:ext cx="373178" cy="480820"/>
              <a:chOff x="-1380586" y="3625332"/>
              <a:chExt cx="745424" cy="960440"/>
            </a:xfrm>
          </p:grpSpPr>
          <p:grpSp>
            <p:nvGrpSpPr>
              <p:cNvPr id="319" name="Group 318">
                <a:extLst>
                  <a:ext uri="{FF2B5EF4-FFF2-40B4-BE49-F238E27FC236}">
                    <a16:creationId xmlns:a16="http://schemas.microsoft.com/office/drawing/2014/main" id="{B34DA9D2-86B3-9BE3-804B-BAF51779BFEA}"/>
                  </a:ext>
                </a:extLst>
              </p:cNvPr>
              <p:cNvGrpSpPr/>
              <p:nvPr/>
            </p:nvGrpSpPr>
            <p:grpSpPr>
              <a:xfrm rot="19800000">
                <a:off x="-1380586" y="3625332"/>
                <a:ext cx="745424" cy="960440"/>
                <a:chOff x="-1526053" y="3761710"/>
                <a:chExt cx="1006697" cy="960440"/>
              </a:xfrm>
            </p:grpSpPr>
            <p:grpSp>
              <p:nvGrpSpPr>
                <p:cNvPr id="321" name="Graphic 3">
                  <a:extLst>
                    <a:ext uri="{FF2B5EF4-FFF2-40B4-BE49-F238E27FC236}">
                      <a16:creationId xmlns:a16="http://schemas.microsoft.com/office/drawing/2014/main" id="{1B8FF157-693A-7A10-F87F-58383F8A7F41}"/>
                    </a:ext>
                  </a:extLst>
                </p:cNvPr>
                <p:cNvGrpSpPr/>
                <p:nvPr/>
              </p:nvGrpSpPr>
              <p:grpSpPr>
                <a:xfrm>
                  <a:off x="-1526051" y="3761710"/>
                  <a:ext cx="1006695" cy="960440"/>
                  <a:chOff x="-1526051" y="3761710"/>
                  <a:chExt cx="1006695" cy="960440"/>
                </a:xfrm>
              </p:grpSpPr>
              <p:sp>
                <p:nvSpPr>
                  <p:cNvPr id="327" name="Freeform: Shape 319">
                    <a:extLst>
                      <a:ext uri="{FF2B5EF4-FFF2-40B4-BE49-F238E27FC236}">
                        <a16:creationId xmlns:a16="http://schemas.microsoft.com/office/drawing/2014/main" id="{4EE453D8-45A8-DBBB-109F-373C9DB6FF60}"/>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328" name="Freeform: Shape 320">
                    <a:extLst>
                      <a:ext uri="{FF2B5EF4-FFF2-40B4-BE49-F238E27FC236}">
                        <a16:creationId xmlns:a16="http://schemas.microsoft.com/office/drawing/2014/main" id="{38D68316-69EA-B410-274B-7BBD31911C04}"/>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322" name="Straight Connector 321">
                  <a:extLst>
                    <a:ext uri="{FF2B5EF4-FFF2-40B4-BE49-F238E27FC236}">
                      <a16:creationId xmlns:a16="http://schemas.microsoft.com/office/drawing/2014/main" id="{2A7D75EB-FC9C-2714-8D0B-9E033A8CF0FC}"/>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23" name="Straight Connector 322">
                  <a:extLst>
                    <a:ext uri="{FF2B5EF4-FFF2-40B4-BE49-F238E27FC236}">
                      <a16:creationId xmlns:a16="http://schemas.microsoft.com/office/drawing/2014/main" id="{A322FFAA-87BE-9A56-1F56-65D05FFABBC3}"/>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24" name="Straight Connector 323">
                  <a:extLst>
                    <a:ext uri="{FF2B5EF4-FFF2-40B4-BE49-F238E27FC236}">
                      <a16:creationId xmlns:a16="http://schemas.microsoft.com/office/drawing/2014/main" id="{455AE7F2-98C2-B893-28A2-3995DF05DEF8}"/>
                    </a:ext>
                  </a:extLst>
                </p:cNvPr>
                <p:cNvCxnSpPr>
                  <a:cxnSpLocks/>
                  <a:endCxn id="328"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25" name="Straight Connector 324">
                  <a:extLst>
                    <a:ext uri="{FF2B5EF4-FFF2-40B4-BE49-F238E27FC236}">
                      <a16:creationId xmlns:a16="http://schemas.microsoft.com/office/drawing/2014/main" id="{BA671675-E0D6-8E71-151D-51E87751DDDC}"/>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26" name="Straight Connector 325">
                  <a:extLst>
                    <a:ext uri="{FF2B5EF4-FFF2-40B4-BE49-F238E27FC236}">
                      <a16:creationId xmlns:a16="http://schemas.microsoft.com/office/drawing/2014/main" id="{CF12588F-9BF2-ABAF-5163-FDA0E43331CD}"/>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20" name="arrow_11" title="Icon of a circle made of two curved arrows">
                <a:extLst>
                  <a:ext uri="{FF2B5EF4-FFF2-40B4-BE49-F238E27FC236}">
                    <a16:creationId xmlns:a16="http://schemas.microsoft.com/office/drawing/2014/main" id="{B968DC71-F629-75CB-0F3D-E99ABD4B62EA}"/>
                  </a:ext>
                </a:extLst>
              </p:cNvPr>
              <p:cNvSpPr>
                <a:spLocks noChangeAspect="1" noEditPoints="1"/>
              </p:cNvSpPr>
              <p:nvPr/>
            </p:nvSpPr>
            <p:spPr bwMode="auto">
              <a:xfrm rot="19342864">
                <a:off x="-1127798" y="3751117"/>
                <a:ext cx="375904"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900">
                  <a:gradFill>
                    <a:gsLst>
                      <a:gs pos="0">
                        <a:srgbClr val="505050"/>
                      </a:gs>
                      <a:gs pos="100000">
                        <a:srgbClr val="505050"/>
                      </a:gs>
                    </a:gsLst>
                    <a:lin ang="5400000" scaled="1"/>
                  </a:gradFill>
                  <a:latin typeface="Graphik" panose="020B0503030202060203" pitchFamily="34" charset="77"/>
                </a:endParaRPr>
              </a:p>
            </p:txBody>
          </p:sp>
        </p:grpSp>
      </p:grpSp>
      <p:cxnSp>
        <p:nvCxnSpPr>
          <p:cNvPr id="329" name="Straight Arrow Connector 328">
            <a:extLst>
              <a:ext uri="{FF2B5EF4-FFF2-40B4-BE49-F238E27FC236}">
                <a16:creationId xmlns:a16="http://schemas.microsoft.com/office/drawing/2014/main" id="{BB905245-81F8-745A-0338-3DF9EBFD8AF4}"/>
              </a:ext>
            </a:extLst>
          </p:cNvPr>
          <p:cNvCxnSpPr>
            <a:cxnSpLocks/>
          </p:cNvCxnSpPr>
          <p:nvPr/>
        </p:nvCxnSpPr>
        <p:spPr>
          <a:xfrm flipH="1">
            <a:off x="5957011" y="2423181"/>
            <a:ext cx="493654" cy="0"/>
          </a:xfrm>
          <a:prstGeom prst="straightConnector1">
            <a:avLst/>
          </a:prstGeom>
          <a:noFill/>
          <a:ln w="25400" cap="flat" cmpd="sng" algn="ctr">
            <a:solidFill>
              <a:srgbClr val="1A1A1A"/>
            </a:solidFill>
            <a:prstDash val="sysDot"/>
            <a:headEnd type="arrow" w="lg" len="med"/>
            <a:tailEnd type="none" w="lg" len="med"/>
          </a:ln>
          <a:effectLst/>
        </p:spPr>
      </p:cxnSp>
      <p:grpSp>
        <p:nvGrpSpPr>
          <p:cNvPr id="330" name="Group 329">
            <a:extLst>
              <a:ext uri="{FF2B5EF4-FFF2-40B4-BE49-F238E27FC236}">
                <a16:creationId xmlns:a16="http://schemas.microsoft.com/office/drawing/2014/main" id="{AD9CC97C-D3AC-55EF-BF32-11DCA99908FF}"/>
              </a:ext>
            </a:extLst>
          </p:cNvPr>
          <p:cNvGrpSpPr/>
          <p:nvPr/>
        </p:nvGrpSpPr>
        <p:grpSpPr>
          <a:xfrm>
            <a:off x="6450665" y="2048768"/>
            <a:ext cx="685800" cy="685800"/>
            <a:chOff x="588263" y="3756508"/>
            <a:chExt cx="852604" cy="852604"/>
          </a:xfrm>
        </p:grpSpPr>
        <p:sp>
          <p:nvSpPr>
            <p:cNvPr id="331" name="Oval 330">
              <a:extLst>
                <a:ext uri="{FF2B5EF4-FFF2-40B4-BE49-F238E27FC236}">
                  <a16:creationId xmlns:a16="http://schemas.microsoft.com/office/drawing/2014/main" id="{F380E1C6-4CB4-47CC-EFB6-FB3949950E5A}"/>
                </a:ext>
              </a:extLst>
            </p:cNvPr>
            <p:cNvSpPr/>
            <p:nvPr/>
          </p:nvSpPr>
          <p:spPr bwMode="auto">
            <a:xfrm>
              <a:off x="588263" y="375650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grpSp>
          <p:nvGrpSpPr>
            <p:cNvPr id="332" name="Group 331">
              <a:extLst>
                <a:ext uri="{FF2B5EF4-FFF2-40B4-BE49-F238E27FC236}">
                  <a16:creationId xmlns:a16="http://schemas.microsoft.com/office/drawing/2014/main" id="{CC83D6FB-00BA-59EB-166C-97A8C694660D}"/>
                </a:ext>
              </a:extLst>
            </p:cNvPr>
            <p:cNvGrpSpPr/>
            <p:nvPr/>
          </p:nvGrpSpPr>
          <p:grpSpPr>
            <a:xfrm>
              <a:off x="827976" y="3942400"/>
              <a:ext cx="373178" cy="480820"/>
              <a:chOff x="-764990" y="4532798"/>
              <a:chExt cx="373178" cy="480820"/>
            </a:xfrm>
          </p:grpSpPr>
          <p:grpSp>
            <p:nvGrpSpPr>
              <p:cNvPr id="333" name="Group 332">
                <a:extLst>
                  <a:ext uri="{FF2B5EF4-FFF2-40B4-BE49-F238E27FC236}">
                    <a16:creationId xmlns:a16="http://schemas.microsoft.com/office/drawing/2014/main" id="{F8D5EE62-2BA6-1591-BE98-D0E52D366029}"/>
                  </a:ext>
                </a:extLst>
              </p:cNvPr>
              <p:cNvGrpSpPr/>
              <p:nvPr/>
            </p:nvGrpSpPr>
            <p:grpSpPr>
              <a:xfrm rot="19800000">
                <a:off x="-764990" y="4532798"/>
                <a:ext cx="373178" cy="480820"/>
                <a:chOff x="-1526053" y="3761710"/>
                <a:chExt cx="1006697" cy="960440"/>
              </a:xfrm>
            </p:grpSpPr>
            <p:grpSp>
              <p:nvGrpSpPr>
                <p:cNvPr id="335" name="Graphic 3">
                  <a:extLst>
                    <a:ext uri="{FF2B5EF4-FFF2-40B4-BE49-F238E27FC236}">
                      <a16:creationId xmlns:a16="http://schemas.microsoft.com/office/drawing/2014/main" id="{DF7C4FE3-4B93-F31A-2B10-67F533FC564F}"/>
                    </a:ext>
                  </a:extLst>
                </p:cNvPr>
                <p:cNvGrpSpPr/>
                <p:nvPr/>
              </p:nvGrpSpPr>
              <p:grpSpPr>
                <a:xfrm>
                  <a:off x="-1526051" y="3761710"/>
                  <a:ext cx="1006695" cy="960440"/>
                  <a:chOff x="-1526051" y="3761710"/>
                  <a:chExt cx="1006695" cy="960440"/>
                </a:xfrm>
              </p:grpSpPr>
              <p:sp>
                <p:nvSpPr>
                  <p:cNvPr id="341" name="Freeform: Shape 345">
                    <a:extLst>
                      <a:ext uri="{FF2B5EF4-FFF2-40B4-BE49-F238E27FC236}">
                        <a16:creationId xmlns:a16="http://schemas.microsoft.com/office/drawing/2014/main" id="{8C9CD31B-680E-728B-CCB1-5C3DD36A600F}"/>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342" name="Freeform: Shape 346">
                    <a:extLst>
                      <a:ext uri="{FF2B5EF4-FFF2-40B4-BE49-F238E27FC236}">
                        <a16:creationId xmlns:a16="http://schemas.microsoft.com/office/drawing/2014/main" id="{DFB7624F-0A86-5521-81D1-69ABB64C7786}"/>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336" name="Straight Connector 335">
                  <a:extLst>
                    <a:ext uri="{FF2B5EF4-FFF2-40B4-BE49-F238E27FC236}">
                      <a16:creationId xmlns:a16="http://schemas.microsoft.com/office/drawing/2014/main" id="{123404AE-1E8D-8E42-90E7-978275346F1C}"/>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37" name="Straight Connector 336">
                  <a:extLst>
                    <a:ext uri="{FF2B5EF4-FFF2-40B4-BE49-F238E27FC236}">
                      <a16:creationId xmlns:a16="http://schemas.microsoft.com/office/drawing/2014/main" id="{51A17E74-4141-C2FA-B2E6-84B8B9A7C4B3}"/>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38" name="Straight Connector 337">
                  <a:extLst>
                    <a:ext uri="{FF2B5EF4-FFF2-40B4-BE49-F238E27FC236}">
                      <a16:creationId xmlns:a16="http://schemas.microsoft.com/office/drawing/2014/main" id="{64FF7DD7-0733-0D1E-64D0-15ABD862B6B4}"/>
                    </a:ext>
                  </a:extLst>
                </p:cNvPr>
                <p:cNvCxnSpPr>
                  <a:cxnSpLocks/>
                  <a:endCxn id="342"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39" name="Straight Connector 338">
                  <a:extLst>
                    <a:ext uri="{FF2B5EF4-FFF2-40B4-BE49-F238E27FC236}">
                      <a16:creationId xmlns:a16="http://schemas.microsoft.com/office/drawing/2014/main" id="{F5CD5AAF-8C0E-D98F-7CE5-052A226A0191}"/>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40" name="Straight Connector 339">
                  <a:extLst>
                    <a:ext uri="{FF2B5EF4-FFF2-40B4-BE49-F238E27FC236}">
                      <a16:creationId xmlns:a16="http://schemas.microsoft.com/office/drawing/2014/main" id="{194F0B41-EA21-AF49-F64F-1D924DC97CC3}"/>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34" name="Rectangle 29">
                <a:extLst>
                  <a:ext uri="{FF2B5EF4-FFF2-40B4-BE49-F238E27FC236}">
                    <a16:creationId xmlns:a16="http://schemas.microsoft.com/office/drawing/2014/main" id="{1DB45E6F-8A02-DBB3-B3A7-83D4E23706FD}"/>
                  </a:ext>
                </a:extLst>
              </p:cNvPr>
              <p:cNvSpPr/>
              <p:nvPr/>
            </p:nvSpPr>
            <p:spPr bwMode="auto">
              <a:xfrm rot="19635991" flipH="1">
                <a:off x="-577392" y="4606355"/>
                <a:ext cx="84412" cy="162477"/>
              </a:xfrm>
              <a:custGeom>
                <a:avLst/>
                <a:gdLst>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0 w 248134"/>
                  <a:gd name="connsiteY4" fmla="*/ 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91440 w 248134"/>
                  <a:gd name="connsiteY4" fmla="*/ 9144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0" fmla="*/ 248134 w 248134"/>
                  <a:gd name="connsiteY0" fmla="*/ 0 h 248134"/>
                  <a:gd name="connsiteX1" fmla="*/ 248134 w 248134"/>
                  <a:gd name="connsiteY1" fmla="*/ 248134 h 248134"/>
                  <a:gd name="connsiteX2" fmla="*/ 0 w 248134"/>
                  <a:gd name="connsiteY2" fmla="*/ 248134 h 248134"/>
                </a:gdLst>
                <a:ahLst/>
                <a:cxnLst>
                  <a:cxn ang="0">
                    <a:pos x="connsiteX0" y="connsiteY0"/>
                  </a:cxn>
                  <a:cxn ang="0">
                    <a:pos x="connsiteX1" y="connsiteY1"/>
                  </a:cxn>
                  <a:cxn ang="0">
                    <a:pos x="connsiteX2" y="connsiteY2"/>
                  </a:cxn>
                </a:cxnLst>
                <a:rect l="l" t="t" r="r" b="b"/>
                <a:pathLst>
                  <a:path w="248134" h="248134">
                    <a:moveTo>
                      <a:pt x="248134" y="0"/>
                    </a:moveTo>
                    <a:lnTo>
                      <a:pt x="248134" y="248134"/>
                    </a:lnTo>
                    <a:lnTo>
                      <a:pt x="0" y="248134"/>
                    </a:lnTo>
                  </a:path>
                </a:pathLst>
              </a:custGeom>
              <a:noFill/>
              <a:ln w="19050" cap="flat" cmpd="sng" algn="ctr">
                <a:solidFill>
                  <a:srgbClr val="FFFFFF"/>
                </a:solidFill>
                <a:prstDash val="solid"/>
                <a:headEnd type="none" w="sm" len="sm"/>
                <a:tailEnd type="none" w="sm"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grpSp>
      <p:grpSp>
        <p:nvGrpSpPr>
          <p:cNvPr id="343" name="Group 342">
            <a:extLst>
              <a:ext uri="{FF2B5EF4-FFF2-40B4-BE49-F238E27FC236}">
                <a16:creationId xmlns:a16="http://schemas.microsoft.com/office/drawing/2014/main" id="{640FC816-E2E0-83B2-EB8B-4D5BA81F92A2}"/>
              </a:ext>
            </a:extLst>
          </p:cNvPr>
          <p:cNvGrpSpPr/>
          <p:nvPr/>
        </p:nvGrpSpPr>
        <p:grpSpPr>
          <a:xfrm>
            <a:off x="7880157" y="1869140"/>
            <a:ext cx="1371405" cy="1031764"/>
            <a:chOff x="8187930" y="1745570"/>
            <a:chExt cx="1371405" cy="1031764"/>
          </a:xfrm>
        </p:grpSpPr>
        <p:grpSp>
          <p:nvGrpSpPr>
            <p:cNvPr id="344" name="Group 343">
              <a:extLst>
                <a:ext uri="{FF2B5EF4-FFF2-40B4-BE49-F238E27FC236}">
                  <a16:creationId xmlns:a16="http://schemas.microsoft.com/office/drawing/2014/main" id="{09686BD0-F292-EDE5-F891-268291909813}"/>
                </a:ext>
              </a:extLst>
            </p:cNvPr>
            <p:cNvGrpSpPr/>
            <p:nvPr/>
          </p:nvGrpSpPr>
          <p:grpSpPr>
            <a:xfrm>
              <a:off x="8187930" y="1745570"/>
              <a:ext cx="1371405" cy="1031764"/>
              <a:chOff x="227451" y="4127473"/>
              <a:chExt cx="1371600" cy="1031910"/>
            </a:xfrm>
          </p:grpSpPr>
          <p:sp>
            <p:nvSpPr>
              <p:cNvPr id="347" name="Rectangle 346">
                <a:extLst>
                  <a:ext uri="{FF2B5EF4-FFF2-40B4-BE49-F238E27FC236}">
                    <a16:creationId xmlns:a16="http://schemas.microsoft.com/office/drawing/2014/main" id="{3B89FD53-0BB1-298F-6DA4-AD46AD8CE1B3}"/>
                  </a:ext>
                </a:extLst>
              </p:cNvPr>
              <p:cNvSpPr/>
              <p:nvPr/>
            </p:nvSpPr>
            <p:spPr bwMode="auto">
              <a:xfrm flipH="1">
                <a:off x="227451" y="4127473"/>
                <a:ext cx="1371600" cy="1031910"/>
              </a:xfrm>
              <a:prstGeom prst="rect">
                <a:avLst/>
              </a:prstGeom>
              <a:solidFill>
                <a:srgbClr val="FFFFFF"/>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endParaRPr lang="en-US" sz="1567" kern="0" spc="-49">
                  <a:solidFill>
                    <a:srgbClr val="353535"/>
                  </a:solidFill>
                  <a:latin typeface="Graphik" panose="020B0503030202060203" pitchFamily="34" charset="77"/>
                  <a:ea typeface="Segoe UI" panose="020B0502040204020203" pitchFamily="34" charset="0"/>
                  <a:cs typeface="Segoe UI" panose="020B0502040204020203" pitchFamily="34" charset="0"/>
                </a:endParaRPr>
              </a:p>
            </p:txBody>
          </p:sp>
          <p:sp>
            <p:nvSpPr>
              <p:cNvPr id="348" name="TextBox 347">
                <a:extLst>
                  <a:ext uri="{FF2B5EF4-FFF2-40B4-BE49-F238E27FC236}">
                    <a16:creationId xmlns:a16="http://schemas.microsoft.com/office/drawing/2014/main" id="{682E0CB0-FC04-9969-7E8A-07D3B161BAF5}"/>
                  </a:ext>
                </a:extLst>
              </p:cNvPr>
              <p:cNvSpPr txBox="1"/>
              <p:nvPr/>
            </p:nvSpPr>
            <p:spPr>
              <a:xfrm>
                <a:off x="601154" y="4849020"/>
                <a:ext cx="793272" cy="152371"/>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a:defRPr/>
                </a:pPr>
                <a:r>
                  <a:rPr lang="en-US">
                    <a:gradFill>
                      <a:gsLst>
                        <a:gs pos="83000">
                          <a:srgbClr val="1A1A1A"/>
                        </a:gs>
                        <a:gs pos="100000">
                          <a:srgbClr val="1A1A1A"/>
                        </a:gs>
                      </a:gsLst>
                      <a:lin ang="5400000" scaled="1"/>
                    </a:gradFill>
                    <a:latin typeface="Graphik" panose="020B0503030202060203" pitchFamily="34" charset="77"/>
                  </a:rPr>
                  <a:t>Client apps</a:t>
                </a:r>
              </a:p>
            </p:txBody>
          </p:sp>
          <p:sp>
            <p:nvSpPr>
              <p:cNvPr id="349" name="TextBox 348">
                <a:extLst>
                  <a:ext uri="{FF2B5EF4-FFF2-40B4-BE49-F238E27FC236}">
                    <a16:creationId xmlns:a16="http://schemas.microsoft.com/office/drawing/2014/main" id="{9BCD9CF1-A0F1-3D32-3033-FE32B7008EE3}"/>
                  </a:ext>
                </a:extLst>
              </p:cNvPr>
              <p:cNvSpPr txBox="1"/>
              <p:nvPr/>
            </p:nvSpPr>
            <p:spPr>
              <a:xfrm>
                <a:off x="601154" y="4298616"/>
                <a:ext cx="942373" cy="152371"/>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a:defRPr/>
                </a:pPr>
                <a:r>
                  <a:rPr lang="en-US">
                    <a:gradFill>
                      <a:gsLst>
                        <a:gs pos="83000">
                          <a:srgbClr val="1A1A1A"/>
                        </a:gs>
                        <a:gs pos="100000">
                          <a:srgbClr val="1A1A1A"/>
                        </a:gs>
                      </a:gsLst>
                      <a:lin ang="5400000" scaled="1"/>
                    </a:gradFill>
                    <a:latin typeface="Graphik" panose="020B0503030202060203" pitchFamily="34" charset="77"/>
                  </a:rPr>
                  <a:t>Browser apps</a:t>
                </a:r>
              </a:p>
            </p:txBody>
          </p:sp>
        </p:grpSp>
        <p:sp>
          <p:nvSpPr>
            <p:cNvPr id="345" name="Browser_2" title="Icon of a browser window with a home symbol inside">
              <a:extLst>
                <a:ext uri="{FF2B5EF4-FFF2-40B4-BE49-F238E27FC236}">
                  <a16:creationId xmlns:a16="http://schemas.microsoft.com/office/drawing/2014/main" id="{45C2267E-A8B2-CE8B-C2E5-882818974B0E}"/>
                </a:ext>
              </a:extLst>
            </p:cNvPr>
            <p:cNvSpPr>
              <a:spLocks noChangeAspect="1" noEditPoints="1"/>
            </p:cNvSpPr>
            <p:nvPr/>
          </p:nvSpPr>
          <p:spPr bwMode="auto">
            <a:xfrm>
              <a:off x="8281935" y="1881850"/>
              <a:ext cx="244401" cy="207783"/>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400">
                <a:defRPr/>
              </a:pPr>
              <a:endParaRPr lang="en-US" sz="1836">
                <a:solidFill>
                  <a:srgbClr val="1A1A1A"/>
                </a:solidFill>
                <a:latin typeface="Graphik" panose="020B0503030202060203" pitchFamily="34" charset="77"/>
              </a:endParaRPr>
            </a:p>
          </p:txBody>
        </p:sp>
        <p:sp>
          <p:nvSpPr>
            <p:cNvPr id="346" name="Browser_4" title="Icon of a website or an app window">
              <a:extLst>
                <a:ext uri="{FF2B5EF4-FFF2-40B4-BE49-F238E27FC236}">
                  <a16:creationId xmlns:a16="http://schemas.microsoft.com/office/drawing/2014/main" id="{34F075FD-598E-398A-CF06-904FF56E3C72}"/>
                </a:ext>
              </a:extLst>
            </p:cNvPr>
            <p:cNvSpPr>
              <a:spLocks noChangeAspect="1" noEditPoints="1"/>
            </p:cNvSpPr>
            <p:nvPr/>
          </p:nvSpPr>
          <p:spPr bwMode="auto">
            <a:xfrm>
              <a:off x="8276110" y="2446691"/>
              <a:ext cx="256813" cy="190059"/>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1A1A1A"/>
                </a:solidFill>
                <a:latin typeface="Graphik" panose="020B0503030202060203" pitchFamily="34" charset="77"/>
              </a:endParaRPr>
            </a:p>
          </p:txBody>
        </p:sp>
      </p:grpSp>
      <p:sp>
        <p:nvSpPr>
          <p:cNvPr id="350" name="Rectangle 349">
            <a:extLst>
              <a:ext uri="{FF2B5EF4-FFF2-40B4-BE49-F238E27FC236}">
                <a16:creationId xmlns:a16="http://schemas.microsoft.com/office/drawing/2014/main" id="{3D2553DF-9E88-21B5-C31A-E1D591C7EF8D}"/>
              </a:ext>
            </a:extLst>
          </p:cNvPr>
          <p:cNvSpPr/>
          <p:nvPr/>
        </p:nvSpPr>
        <p:spPr bwMode="auto">
          <a:xfrm>
            <a:off x="7273868" y="4087638"/>
            <a:ext cx="4306428" cy="949419"/>
          </a:xfrm>
          <a:prstGeom prst="rect">
            <a:avLst/>
          </a:prstGeom>
          <a:noFill/>
          <a:ln w="9525" cap="flat" cmpd="sng" algn="ctr">
            <a:noFill/>
            <a:prstDash val="solid"/>
          </a:ln>
          <a:effectLst/>
        </p:spPr>
        <p:txBody>
          <a:bodyPr rot="0" spcFirstLastPara="0" vertOverflow="overflow" horzOverflow="overflow" vert="horz" wrap="square" lIns="0" tIns="45720" rIns="182880" bIns="146304" numCol="1" spcCol="0" rtlCol="0" fromWordArt="0" anchor="t" anchorCtr="0" forceAA="0" compatLnSpc="1">
            <a:prstTxWarp prst="textNoShape">
              <a:avLst/>
            </a:prstTxWarp>
            <a:noAutofit/>
          </a:bodyPr>
          <a:lstStyle/>
          <a:p>
            <a:pPr marL="0" lvl="1" defTabSz="932472" fontAlgn="base">
              <a:spcBef>
                <a:spcPct val="0"/>
              </a:spcBef>
              <a:spcAft>
                <a:spcPts val="300"/>
              </a:spcAft>
              <a:defRPr/>
            </a:pPr>
            <a:r>
              <a:rPr lang="en-US" sz="1400" b="1">
                <a:solidFill>
                  <a:schemeClr val="tx2"/>
                </a:solidFill>
                <a:latin typeface="Graphik" panose="020B0503030202060203" pitchFamily="34" charset="77"/>
                <a:cs typeface="Segoe UI Semibold" panose="020B0702040204020203" pitchFamily="34" charset="0"/>
              </a:rPr>
              <a:t>Refresh Token – (Per App) </a:t>
            </a:r>
          </a:p>
          <a:p>
            <a:pPr marL="0" lvl="1" defTabSz="932472" fontAlgn="base">
              <a:spcBef>
                <a:spcPct val="0"/>
              </a:spcBef>
              <a:spcAft>
                <a:spcPts val="600"/>
              </a:spcAft>
              <a:defRPr/>
            </a:pPr>
            <a:r>
              <a:rPr lang="en-US" sz="900">
                <a:solidFill>
                  <a:schemeClr val="tx2"/>
                </a:solidFill>
                <a:latin typeface="Graphik" panose="020B0503030202060203" pitchFamily="34" charset="77"/>
                <a:cs typeface="Segoe UI Semibold" panose="020B0702040204020203" pitchFamily="34" charset="0"/>
              </a:rPr>
              <a:t>Long term access to an application</a:t>
            </a:r>
          </a:p>
          <a:p>
            <a:pPr marL="0" lvl="1" defTabSz="932472" fontAlgn="base">
              <a:spcBef>
                <a:spcPct val="0"/>
              </a:spcBef>
              <a:spcAft>
                <a:spcPts val="600"/>
              </a:spcAft>
              <a:defRPr/>
            </a:pPr>
            <a:r>
              <a:rPr lang="en-US" sz="900" b="1">
                <a:solidFill>
                  <a:schemeClr val="tx2"/>
                </a:solidFill>
                <a:latin typeface="Graphik" panose="020B0503030202060203" pitchFamily="34" charset="77"/>
                <a:cs typeface="Segoe UI Semibold" panose="020B0702040204020203" pitchFamily="34" charset="0"/>
              </a:rPr>
              <a:t>Note: </a:t>
            </a:r>
            <a:r>
              <a:rPr lang="en-US" sz="900">
                <a:solidFill>
                  <a:schemeClr val="tx2"/>
                </a:solidFill>
                <a:latin typeface="Graphik" panose="020B0503030202060203" pitchFamily="34" charset="77"/>
                <a:cs typeface="Segoe UI Semibold" panose="020B0702040204020203" pitchFamily="34" charset="0"/>
              </a:rPr>
              <a:t>Includes whether MFA was used for authentication</a:t>
            </a:r>
          </a:p>
        </p:txBody>
      </p:sp>
      <p:sp>
        <p:nvSpPr>
          <p:cNvPr id="351" name="Rectangle 350">
            <a:extLst>
              <a:ext uri="{FF2B5EF4-FFF2-40B4-BE49-F238E27FC236}">
                <a16:creationId xmlns:a16="http://schemas.microsoft.com/office/drawing/2014/main" id="{BE728CCB-CDF5-82C2-0E41-E962CDF4B830}"/>
              </a:ext>
            </a:extLst>
          </p:cNvPr>
          <p:cNvSpPr/>
          <p:nvPr/>
        </p:nvSpPr>
        <p:spPr bwMode="auto">
          <a:xfrm>
            <a:off x="7684216" y="5158082"/>
            <a:ext cx="4103256" cy="942043"/>
          </a:xfrm>
          <a:prstGeom prst="rect">
            <a:avLst/>
          </a:prstGeom>
          <a:noFill/>
          <a:ln w="9525" cap="flat" cmpd="sng" algn="ctr">
            <a:noFill/>
            <a:prstDash val="solid"/>
          </a:ln>
          <a:effectLst/>
        </p:spPr>
        <p:txBody>
          <a:bodyPr rot="0" spcFirstLastPara="0" vertOverflow="overflow" horzOverflow="overflow" vert="horz" wrap="square" lIns="0" tIns="45720" rIns="182880" bIns="146304" numCol="1" spcCol="0" rtlCol="0" fromWordArt="0" anchor="t" anchorCtr="0" forceAA="0" compatLnSpc="1">
            <a:prstTxWarp prst="textNoShape">
              <a:avLst/>
            </a:prstTxWarp>
            <a:noAutofit/>
          </a:bodyPr>
          <a:lstStyle/>
          <a:p>
            <a:pPr marL="0" lvl="1" defTabSz="932472" fontAlgn="base">
              <a:spcBef>
                <a:spcPct val="0"/>
              </a:spcBef>
              <a:spcAft>
                <a:spcPts val="300"/>
              </a:spcAft>
              <a:defRPr/>
            </a:pPr>
            <a:r>
              <a:rPr lang="en-US" sz="1400" b="1">
                <a:solidFill>
                  <a:schemeClr val="tx2"/>
                </a:solidFill>
                <a:latin typeface="Graphik" panose="020B0503030202060203" pitchFamily="34" charset="77"/>
                <a:cs typeface="Segoe UI Semibold" panose="020B0702040204020203" pitchFamily="34" charset="0"/>
              </a:rPr>
              <a:t>Access Token – (Per App)</a:t>
            </a:r>
          </a:p>
          <a:p>
            <a:pPr marL="0" lvl="1" defTabSz="932472" fontAlgn="base">
              <a:spcBef>
                <a:spcPct val="0"/>
              </a:spcBef>
              <a:spcAft>
                <a:spcPts val="600"/>
              </a:spcAft>
              <a:defRPr/>
            </a:pPr>
            <a:r>
              <a:rPr lang="en-US" sz="900">
                <a:solidFill>
                  <a:schemeClr val="tx2"/>
                </a:solidFill>
                <a:latin typeface="Graphik" panose="020B0503030202060203" pitchFamily="34" charset="77"/>
                <a:cs typeface="Segoe UI Semibold" panose="020B0702040204020203" pitchFamily="34" charset="0"/>
              </a:rPr>
              <a:t>Provides user access to use application (short term)</a:t>
            </a:r>
            <a:br>
              <a:rPr lang="en-US" sz="900">
                <a:solidFill>
                  <a:schemeClr val="tx2"/>
                </a:solidFill>
                <a:latin typeface="Graphik" panose="020B0503030202060203" pitchFamily="34" charset="77"/>
                <a:cs typeface="Segoe UI Semibold" panose="020B0702040204020203" pitchFamily="34" charset="0"/>
              </a:rPr>
            </a:br>
            <a:r>
              <a:rPr lang="en-US" sz="900" b="1">
                <a:solidFill>
                  <a:schemeClr val="tx2"/>
                </a:solidFill>
                <a:latin typeface="Graphik" panose="020B0503030202060203" pitchFamily="34" charset="77"/>
                <a:cs typeface="Segoe UI Semibold" panose="020B0702040204020203" pitchFamily="34" charset="0"/>
              </a:rPr>
              <a:t>Note: </a:t>
            </a:r>
            <a:r>
              <a:rPr lang="en-US" sz="900">
                <a:solidFill>
                  <a:schemeClr val="tx2"/>
                </a:solidFill>
                <a:latin typeface="Graphik" panose="020B0503030202060203" pitchFamily="34" charset="77"/>
                <a:cs typeface="Segoe UI Semibold" panose="020B0702040204020203" pitchFamily="34" charset="0"/>
              </a:rPr>
              <a:t>Policy is re-evaluated every time you get a new access token (using the refresh token)</a:t>
            </a:r>
          </a:p>
        </p:txBody>
      </p:sp>
      <p:cxnSp>
        <p:nvCxnSpPr>
          <p:cNvPr id="352" name="Connector: Elbow 141">
            <a:extLst>
              <a:ext uri="{FF2B5EF4-FFF2-40B4-BE49-F238E27FC236}">
                <a16:creationId xmlns:a16="http://schemas.microsoft.com/office/drawing/2014/main" id="{2416298C-021D-BD82-C486-C34157F9A4D7}"/>
              </a:ext>
            </a:extLst>
          </p:cNvPr>
          <p:cNvCxnSpPr>
            <a:cxnSpLocks/>
          </p:cNvCxnSpPr>
          <p:nvPr/>
        </p:nvCxnSpPr>
        <p:spPr>
          <a:xfrm rot="16200000" flipH="1">
            <a:off x="6345898" y="5111879"/>
            <a:ext cx="763130" cy="110410"/>
          </a:xfrm>
          <a:prstGeom prst="bentConnector2">
            <a:avLst/>
          </a:prstGeom>
          <a:noFill/>
          <a:ln w="25400" cap="flat" cmpd="sng" algn="ctr">
            <a:solidFill>
              <a:srgbClr val="1A1A1A"/>
            </a:solidFill>
            <a:prstDash val="sysDot"/>
            <a:headEnd type="none" w="lg" len="med"/>
            <a:tailEnd type="none" w="lg" len="med"/>
          </a:ln>
          <a:effectLst/>
        </p:spPr>
      </p:cxnSp>
      <p:grpSp>
        <p:nvGrpSpPr>
          <p:cNvPr id="353" name="Group 352">
            <a:extLst>
              <a:ext uri="{FF2B5EF4-FFF2-40B4-BE49-F238E27FC236}">
                <a16:creationId xmlns:a16="http://schemas.microsoft.com/office/drawing/2014/main" id="{25325236-A963-647C-1054-7753A56927C4}"/>
              </a:ext>
            </a:extLst>
          </p:cNvPr>
          <p:cNvGrpSpPr/>
          <p:nvPr/>
        </p:nvGrpSpPr>
        <p:grpSpPr>
          <a:xfrm>
            <a:off x="6358479" y="4181761"/>
            <a:ext cx="685800" cy="685800"/>
            <a:chOff x="731601" y="2693318"/>
            <a:chExt cx="852604" cy="852604"/>
          </a:xfrm>
        </p:grpSpPr>
        <p:sp>
          <p:nvSpPr>
            <p:cNvPr id="354" name="Oval 353">
              <a:extLst>
                <a:ext uri="{FF2B5EF4-FFF2-40B4-BE49-F238E27FC236}">
                  <a16:creationId xmlns:a16="http://schemas.microsoft.com/office/drawing/2014/main" id="{DAE55379-0133-8BF1-5A36-8FAD0791A152}"/>
                </a:ext>
              </a:extLst>
            </p:cNvPr>
            <p:cNvSpPr/>
            <p:nvPr/>
          </p:nvSpPr>
          <p:spPr bwMode="auto">
            <a:xfrm>
              <a:off x="731601" y="269331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grpSp>
          <p:nvGrpSpPr>
            <p:cNvPr id="355" name="Group 354">
              <a:extLst>
                <a:ext uri="{FF2B5EF4-FFF2-40B4-BE49-F238E27FC236}">
                  <a16:creationId xmlns:a16="http://schemas.microsoft.com/office/drawing/2014/main" id="{A79D08DC-21FA-2CA3-2277-0029E0852E62}"/>
                </a:ext>
              </a:extLst>
            </p:cNvPr>
            <p:cNvGrpSpPr/>
            <p:nvPr/>
          </p:nvGrpSpPr>
          <p:grpSpPr>
            <a:xfrm>
              <a:off x="971314" y="2879210"/>
              <a:ext cx="373178" cy="480820"/>
              <a:chOff x="-1380586" y="3625332"/>
              <a:chExt cx="745424" cy="960440"/>
            </a:xfrm>
          </p:grpSpPr>
          <p:grpSp>
            <p:nvGrpSpPr>
              <p:cNvPr id="356" name="Group 355">
                <a:extLst>
                  <a:ext uri="{FF2B5EF4-FFF2-40B4-BE49-F238E27FC236}">
                    <a16:creationId xmlns:a16="http://schemas.microsoft.com/office/drawing/2014/main" id="{8574F3A5-C5DB-4F6F-4BDE-C45A51FA1A14}"/>
                  </a:ext>
                </a:extLst>
              </p:cNvPr>
              <p:cNvGrpSpPr/>
              <p:nvPr/>
            </p:nvGrpSpPr>
            <p:grpSpPr>
              <a:xfrm rot="19800000">
                <a:off x="-1380586" y="3625332"/>
                <a:ext cx="745424" cy="960440"/>
                <a:chOff x="-1526053" y="3761710"/>
                <a:chExt cx="1006697" cy="960440"/>
              </a:xfrm>
            </p:grpSpPr>
            <p:grpSp>
              <p:nvGrpSpPr>
                <p:cNvPr id="358" name="Graphic 3">
                  <a:extLst>
                    <a:ext uri="{FF2B5EF4-FFF2-40B4-BE49-F238E27FC236}">
                      <a16:creationId xmlns:a16="http://schemas.microsoft.com/office/drawing/2014/main" id="{D3F872BD-14F7-F6F5-13FD-0B95FC92D951}"/>
                    </a:ext>
                  </a:extLst>
                </p:cNvPr>
                <p:cNvGrpSpPr/>
                <p:nvPr/>
              </p:nvGrpSpPr>
              <p:grpSpPr>
                <a:xfrm>
                  <a:off x="-1526051" y="3761710"/>
                  <a:ext cx="1006695" cy="960440"/>
                  <a:chOff x="-1526051" y="3761710"/>
                  <a:chExt cx="1006695" cy="960440"/>
                </a:xfrm>
              </p:grpSpPr>
              <p:sp>
                <p:nvSpPr>
                  <p:cNvPr id="364" name="Freeform: Shape 205">
                    <a:extLst>
                      <a:ext uri="{FF2B5EF4-FFF2-40B4-BE49-F238E27FC236}">
                        <a16:creationId xmlns:a16="http://schemas.microsoft.com/office/drawing/2014/main" id="{E193E5CC-4770-A169-0D3A-EFB5692DD074}"/>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365" name="Freeform: Shape 206">
                    <a:extLst>
                      <a:ext uri="{FF2B5EF4-FFF2-40B4-BE49-F238E27FC236}">
                        <a16:creationId xmlns:a16="http://schemas.microsoft.com/office/drawing/2014/main" id="{62F976BA-0AFD-DACD-45DA-0E947275C2B0}"/>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359" name="Straight Connector 358">
                  <a:extLst>
                    <a:ext uri="{FF2B5EF4-FFF2-40B4-BE49-F238E27FC236}">
                      <a16:creationId xmlns:a16="http://schemas.microsoft.com/office/drawing/2014/main" id="{F9B1E269-0537-8934-F0D6-55C57B7DE347}"/>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60" name="Straight Connector 359">
                  <a:extLst>
                    <a:ext uri="{FF2B5EF4-FFF2-40B4-BE49-F238E27FC236}">
                      <a16:creationId xmlns:a16="http://schemas.microsoft.com/office/drawing/2014/main" id="{451B5145-B52C-7441-D14E-5598E1135F49}"/>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61" name="Straight Connector 360">
                  <a:extLst>
                    <a:ext uri="{FF2B5EF4-FFF2-40B4-BE49-F238E27FC236}">
                      <a16:creationId xmlns:a16="http://schemas.microsoft.com/office/drawing/2014/main" id="{3028AFAE-BE1C-96E7-FB4B-FEAF8C446671}"/>
                    </a:ext>
                  </a:extLst>
                </p:cNvPr>
                <p:cNvCxnSpPr>
                  <a:cxnSpLocks/>
                  <a:endCxn id="365"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62" name="Straight Connector 361">
                  <a:extLst>
                    <a:ext uri="{FF2B5EF4-FFF2-40B4-BE49-F238E27FC236}">
                      <a16:creationId xmlns:a16="http://schemas.microsoft.com/office/drawing/2014/main" id="{5A2097FD-F14F-6425-8926-A19BB6AB26D4}"/>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63" name="Straight Connector 362">
                  <a:extLst>
                    <a:ext uri="{FF2B5EF4-FFF2-40B4-BE49-F238E27FC236}">
                      <a16:creationId xmlns:a16="http://schemas.microsoft.com/office/drawing/2014/main" id="{E8447A44-D295-1A85-3303-FDC8EBCE55B5}"/>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57" name="arrow_11" title="Icon of a circle made of two curved arrows">
                <a:extLst>
                  <a:ext uri="{FF2B5EF4-FFF2-40B4-BE49-F238E27FC236}">
                    <a16:creationId xmlns:a16="http://schemas.microsoft.com/office/drawing/2014/main" id="{3A5ECAFB-2F5F-936A-78DC-299E964E8166}"/>
                  </a:ext>
                </a:extLst>
              </p:cNvPr>
              <p:cNvSpPr>
                <a:spLocks noChangeAspect="1" noEditPoints="1"/>
              </p:cNvSpPr>
              <p:nvPr/>
            </p:nvSpPr>
            <p:spPr bwMode="auto">
              <a:xfrm rot="19342864">
                <a:off x="-1127798" y="3751117"/>
                <a:ext cx="375904"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900">
                  <a:gradFill>
                    <a:gsLst>
                      <a:gs pos="0">
                        <a:srgbClr val="505050"/>
                      </a:gs>
                      <a:gs pos="100000">
                        <a:srgbClr val="505050"/>
                      </a:gs>
                    </a:gsLst>
                    <a:lin ang="5400000" scaled="1"/>
                  </a:gradFill>
                  <a:latin typeface="Graphik" panose="020B0503030202060203" pitchFamily="34" charset="77"/>
                </a:endParaRPr>
              </a:p>
            </p:txBody>
          </p:sp>
        </p:grpSp>
      </p:grpSp>
      <p:grpSp>
        <p:nvGrpSpPr>
          <p:cNvPr id="366" name="Group 365">
            <a:extLst>
              <a:ext uri="{FF2B5EF4-FFF2-40B4-BE49-F238E27FC236}">
                <a16:creationId xmlns:a16="http://schemas.microsoft.com/office/drawing/2014/main" id="{95799C60-379F-B523-39FC-25EC3CEFE5BC}"/>
              </a:ext>
            </a:extLst>
          </p:cNvPr>
          <p:cNvGrpSpPr/>
          <p:nvPr/>
        </p:nvGrpSpPr>
        <p:grpSpPr>
          <a:xfrm>
            <a:off x="6877591" y="5100884"/>
            <a:ext cx="685800" cy="685800"/>
            <a:chOff x="588263" y="3756508"/>
            <a:chExt cx="852604" cy="852604"/>
          </a:xfrm>
        </p:grpSpPr>
        <p:sp>
          <p:nvSpPr>
            <p:cNvPr id="367" name="Oval 366">
              <a:extLst>
                <a:ext uri="{FF2B5EF4-FFF2-40B4-BE49-F238E27FC236}">
                  <a16:creationId xmlns:a16="http://schemas.microsoft.com/office/drawing/2014/main" id="{69DCF02F-4E36-BF30-E8F4-FB4C4E895A98}"/>
                </a:ext>
              </a:extLst>
            </p:cNvPr>
            <p:cNvSpPr/>
            <p:nvPr/>
          </p:nvSpPr>
          <p:spPr bwMode="auto">
            <a:xfrm>
              <a:off x="588263" y="375650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grpSp>
          <p:nvGrpSpPr>
            <p:cNvPr id="368" name="Group 367">
              <a:extLst>
                <a:ext uri="{FF2B5EF4-FFF2-40B4-BE49-F238E27FC236}">
                  <a16:creationId xmlns:a16="http://schemas.microsoft.com/office/drawing/2014/main" id="{D38C30C5-9D12-CE09-57D5-8DB6DEC29771}"/>
                </a:ext>
              </a:extLst>
            </p:cNvPr>
            <p:cNvGrpSpPr/>
            <p:nvPr/>
          </p:nvGrpSpPr>
          <p:grpSpPr>
            <a:xfrm>
              <a:off x="827976" y="3942400"/>
              <a:ext cx="373178" cy="480820"/>
              <a:chOff x="-764990" y="4532798"/>
              <a:chExt cx="373178" cy="480820"/>
            </a:xfrm>
          </p:grpSpPr>
          <p:grpSp>
            <p:nvGrpSpPr>
              <p:cNvPr id="369" name="Group 368">
                <a:extLst>
                  <a:ext uri="{FF2B5EF4-FFF2-40B4-BE49-F238E27FC236}">
                    <a16:creationId xmlns:a16="http://schemas.microsoft.com/office/drawing/2014/main" id="{003AFB6C-E0B7-2C73-94A6-207881ED23F6}"/>
                  </a:ext>
                </a:extLst>
              </p:cNvPr>
              <p:cNvGrpSpPr/>
              <p:nvPr/>
            </p:nvGrpSpPr>
            <p:grpSpPr>
              <a:xfrm rot="19800000">
                <a:off x="-764990" y="4532798"/>
                <a:ext cx="373178" cy="480820"/>
                <a:chOff x="-1526053" y="3761710"/>
                <a:chExt cx="1006697" cy="960440"/>
              </a:xfrm>
            </p:grpSpPr>
            <p:grpSp>
              <p:nvGrpSpPr>
                <p:cNvPr id="371" name="Graphic 3">
                  <a:extLst>
                    <a:ext uri="{FF2B5EF4-FFF2-40B4-BE49-F238E27FC236}">
                      <a16:creationId xmlns:a16="http://schemas.microsoft.com/office/drawing/2014/main" id="{41EA1390-7C70-9717-8060-A02212A15DB3}"/>
                    </a:ext>
                  </a:extLst>
                </p:cNvPr>
                <p:cNvGrpSpPr/>
                <p:nvPr/>
              </p:nvGrpSpPr>
              <p:grpSpPr>
                <a:xfrm>
                  <a:off x="-1526051" y="3761710"/>
                  <a:ext cx="1006695" cy="960440"/>
                  <a:chOff x="-1526051" y="3761710"/>
                  <a:chExt cx="1006695" cy="960440"/>
                </a:xfrm>
              </p:grpSpPr>
              <p:sp>
                <p:nvSpPr>
                  <p:cNvPr id="377" name="Freeform: Shape 218">
                    <a:extLst>
                      <a:ext uri="{FF2B5EF4-FFF2-40B4-BE49-F238E27FC236}">
                        <a16:creationId xmlns:a16="http://schemas.microsoft.com/office/drawing/2014/main" id="{0EA498CF-95B6-B695-6C2D-4DAD6EFB3E50}"/>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378" name="Freeform: Shape 219">
                    <a:extLst>
                      <a:ext uri="{FF2B5EF4-FFF2-40B4-BE49-F238E27FC236}">
                        <a16:creationId xmlns:a16="http://schemas.microsoft.com/office/drawing/2014/main" id="{431E53D0-6794-7669-5821-3090ACAD569B}"/>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372" name="Straight Connector 371">
                  <a:extLst>
                    <a:ext uri="{FF2B5EF4-FFF2-40B4-BE49-F238E27FC236}">
                      <a16:creationId xmlns:a16="http://schemas.microsoft.com/office/drawing/2014/main" id="{0DFD4ED6-7BDE-A3A7-0777-B82C8B3A3870}"/>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73" name="Straight Connector 372">
                  <a:extLst>
                    <a:ext uri="{FF2B5EF4-FFF2-40B4-BE49-F238E27FC236}">
                      <a16:creationId xmlns:a16="http://schemas.microsoft.com/office/drawing/2014/main" id="{3F14F0E0-7152-1171-9CBC-107CB2E7A029}"/>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74" name="Straight Connector 373">
                  <a:extLst>
                    <a:ext uri="{FF2B5EF4-FFF2-40B4-BE49-F238E27FC236}">
                      <a16:creationId xmlns:a16="http://schemas.microsoft.com/office/drawing/2014/main" id="{74D1599C-7DB0-EABF-4261-CE77A40A59CB}"/>
                    </a:ext>
                  </a:extLst>
                </p:cNvPr>
                <p:cNvCxnSpPr>
                  <a:cxnSpLocks/>
                  <a:endCxn id="378"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75" name="Straight Connector 374">
                  <a:extLst>
                    <a:ext uri="{FF2B5EF4-FFF2-40B4-BE49-F238E27FC236}">
                      <a16:creationId xmlns:a16="http://schemas.microsoft.com/office/drawing/2014/main" id="{A9F81D27-0A5C-4829-C913-6071969A7F9B}"/>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76" name="Straight Connector 375">
                  <a:extLst>
                    <a:ext uri="{FF2B5EF4-FFF2-40B4-BE49-F238E27FC236}">
                      <a16:creationId xmlns:a16="http://schemas.microsoft.com/office/drawing/2014/main" id="{1037A11B-60C1-7627-79A6-210C53DE10BA}"/>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70" name="Rectangle 29">
                <a:extLst>
                  <a:ext uri="{FF2B5EF4-FFF2-40B4-BE49-F238E27FC236}">
                    <a16:creationId xmlns:a16="http://schemas.microsoft.com/office/drawing/2014/main" id="{34C51251-3D74-0D7B-8342-716B5C05AE2C}"/>
                  </a:ext>
                </a:extLst>
              </p:cNvPr>
              <p:cNvSpPr/>
              <p:nvPr/>
            </p:nvSpPr>
            <p:spPr bwMode="auto">
              <a:xfrm rot="19635991" flipH="1">
                <a:off x="-577392" y="4606355"/>
                <a:ext cx="84412" cy="162477"/>
              </a:xfrm>
              <a:custGeom>
                <a:avLst/>
                <a:gdLst>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0 w 248134"/>
                  <a:gd name="connsiteY4" fmla="*/ 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91440 w 248134"/>
                  <a:gd name="connsiteY4" fmla="*/ 9144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0" fmla="*/ 248134 w 248134"/>
                  <a:gd name="connsiteY0" fmla="*/ 0 h 248134"/>
                  <a:gd name="connsiteX1" fmla="*/ 248134 w 248134"/>
                  <a:gd name="connsiteY1" fmla="*/ 248134 h 248134"/>
                  <a:gd name="connsiteX2" fmla="*/ 0 w 248134"/>
                  <a:gd name="connsiteY2" fmla="*/ 248134 h 248134"/>
                </a:gdLst>
                <a:ahLst/>
                <a:cxnLst>
                  <a:cxn ang="0">
                    <a:pos x="connsiteX0" y="connsiteY0"/>
                  </a:cxn>
                  <a:cxn ang="0">
                    <a:pos x="connsiteX1" y="connsiteY1"/>
                  </a:cxn>
                  <a:cxn ang="0">
                    <a:pos x="connsiteX2" y="connsiteY2"/>
                  </a:cxn>
                </a:cxnLst>
                <a:rect l="l" t="t" r="r" b="b"/>
                <a:pathLst>
                  <a:path w="248134" h="248134">
                    <a:moveTo>
                      <a:pt x="248134" y="0"/>
                    </a:moveTo>
                    <a:lnTo>
                      <a:pt x="248134" y="248134"/>
                    </a:lnTo>
                    <a:lnTo>
                      <a:pt x="0" y="248134"/>
                    </a:lnTo>
                  </a:path>
                </a:pathLst>
              </a:custGeom>
              <a:noFill/>
              <a:ln w="19050" cap="flat" cmpd="sng" algn="ctr">
                <a:solidFill>
                  <a:srgbClr val="FFFFFF"/>
                </a:solidFill>
                <a:prstDash val="solid"/>
                <a:headEnd type="none" w="sm" len="sm"/>
                <a:tailEnd type="none" w="sm"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grpSp>
      <p:grpSp>
        <p:nvGrpSpPr>
          <p:cNvPr id="379" name="Group 378">
            <a:extLst>
              <a:ext uri="{FF2B5EF4-FFF2-40B4-BE49-F238E27FC236}">
                <a16:creationId xmlns:a16="http://schemas.microsoft.com/office/drawing/2014/main" id="{D47B2941-54B4-A2EB-E32D-E9C32A05483C}"/>
              </a:ext>
            </a:extLst>
          </p:cNvPr>
          <p:cNvGrpSpPr/>
          <p:nvPr/>
        </p:nvGrpSpPr>
        <p:grpSpPr>
          <a:xfrm>
            <a:off x="10291850" y="4062198"/>
            <a:ext cx="1463040" cy="507831"/>
            <a:chOff x="4508869" y="3938627"/>
            <a:chExt cx="1463040" cy="507831"/>
          </a:xfrm>
        </p:grpSpPr>
        <p:sp>
          <p:nvSpPr>
            <p:cNvPr id="380" name="Rectangle 379">
              <a:extLst>
                <a:ext uri="{FF2B5EF4-FFF2-40B4-BE49-F238E27FC236}">
                  <a16:creationId xmlns:a16="http://schemas.microsoft.com/office/drawing/2014/main" id="{1E25D2C3-FBA1-4C75-9C6A-01047B58C9E8}"/>
                </a:ext>
              </a:extLst>
            </p:cNvPr>
            <p:cNvSpPr/>
            <p:nvPr/>
          </p:nvSpPr>
          <p:spPr bwMode="auto">
            <a:xfrm>
              <a:off x="4508869" y="3938627"/>
              <a:ext cx="1463040" cy="507831"/>
            </a:xfrm>
            <a:prstGeom prst="rect">
              <a:avLst/>
            </a:prstGeom>
            <a:solidFill>
              <a:srgbClr val="FFFFFF"/>
            </a:solidFill>
            <a:ln w="10795" cap="flat" cmpd="sng" algn="ctr">
              <a:noFill/>
              <a:prstDash val="solid"/>
              <a:headEnd type="none" w="med" len="med"/>
              <a:tailEnd type="none" w="med" len="med"/>
            </a:ln>
            <a:effectLst>
              <a:outerShdw blurRad="101600" dist="25400" dir="2400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28600" defTabSz="932472" fontAlgn="base">
                <a:spcBef>
                  <a:spcPct val="0"/>
                </a:spcBef>
                <a:spcAft>
                  <a:spcPct val="0"/>
                </a:spcAft>
                <a:defRPr/>
              </a:pPr>
              <a:r>
                <a:rPr lang="en-US" sz="900" b="1">
                  <a:gradFill>
                    <a:gsLst>
                      <a:gs pos="83000">
                        <a:srgbClr val="1A1A1A"/>
                      </a:gs>
                      <a:gs pos="100000">
                        <a:srgbClr val="0D0D0D"/>
                      </a:gs>
                    </a:gsLst>
                    <a:lin ang="5400000" scaled="1"/>
                  </a:gradFill>
                  <a:latin typeface="Graphik" panose="020B0503030202060203" pitchFamily="34" charset="77"/>
                  <a:cs typeface="Segoe UI" pitchFamily="34" charset="0"/>
                </a:rPr>
                <a:t>Until revoked or Password Changed</a:t>
              </a:r>
            </a:p>
          </p:txBody>
        </p:sp>
        <p:grpSp>
          <p:nvGrpSpPr>
            <p:cNvPr id="381" name="Group 380">
              <a:extLst>
                <a:ext uri="{FF2B5EF4-FFF2-40B4-BE49-F238E27FC236}">
                  <a16:creationId xmlns:a16="http://schemas.microsoft.com/office/drawing/2014/main" id="{59651563-36D3-6BB9-AC48-5C67754719B9}"/>
                </a:ext>
              </a:extLst>
            </p:cNvPr>
            <p:cNvGrpSpPr/>
            <p:nvPr/>
          </p:nvGrpSpPr>
          <p:grpSpPr>
            <a:xfrm>
              <a:off x="4586265" y="4101646"/>
              <a:ext cx="169163" cy="181785"/>
              <a:chOff x="4533289" y="4093130"/>
              <a:chExt cx="169163" cy="181785"/>
            </a:xfrm>
          </p:grpSpPr>
          <p:grpSp>
            <p:nvGrpSpPr>
              <p:cNvPr id="382" name="Group 381">
                <a:extLst>
                  <a:ext uri="{FF2B5EF4-FFF2-40B4-BE49-F238E27FC236}">
                    <a16:creationId xmlns:a16="http://schemas.microsoft.com/office/drawing/2014/main" id="{38C9097D-D05C-148C-CFFF-A8958981E7ED}"/>
                  </a:ext>
                </a:extLst>
              </p:cNvPr>
              <p:cNvGrpSpPr/>
              <p:nvPr/>
            </p:nvGrpSpPr>
            <p:grpSpPr>
              <a:xfrm>
                <a:off x="4533289" y="4111390"/>
                <a:ext cx="163525" cy="163525"/>
                <a:chOff x="4508869" y="4070541"/>
                <a:chExt cx="211004" cy="211004"/>
              </a:xfrm>
            </p:grpSpPr>
            <p:sp>
              <p:nvSpPr>
                <p:cNvPr id="386" name="Oval 385">
                  <a:extLst>
                    <a:ext uri="{FF2B5EF4-FFF2-40B4-BE49-F238E27FC236}">
                      <a16:creationId xmlns:a16="http://schemas.microsoft.com/office/drawing/2014/main" id="{83910857-34BB-EDA0-9625-9B48A69C3399}"/>
                    </a:ext>
                  </a:extLst>
                </p:cNvPr>
                <p:cNvSpPr/>
                <p:nvPr/>
              </p:nvSpPr>
              <p:spPr bwMode="auto">
                <a:xfrm>
                  <a:off x="4508869" y="4070541"/>
                  <a:ext cx="211004" cy="211004"/>
                </a:xfrm>
                <a:prstGeom prst="ellipse">
                  <a:avLst/>
                </a:prstGeom>
                <a:solidFill>
                  <a:srgbClr val="737373">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pic>
              <p:nvPicPr>
                <p:cNvPr id="387" name="Graphic 386">
                  <a:extLst>
                    <a:ext uri="{FF2B5EF4-FFF2-40B4-BE49-F238E27FC236}">
                      <a16:creationId xmlns:a16="http://schemas.microsoft.com/office/drawing/2014/main" id="{2690FDE5-0FF0-5A8D-9D5E-811CFB69D2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3215" y="4118145"/>
                  <a:ext cx="45719" cy="97153"/>
                </a:xfrm>
                <a:prstGeom prst="rect">
                  <a:avLst/>
                </a:prstGeom>
              </p:spPr>
            </p:pic>
          </p:grpSp>
          <p:cxnSp>
            <p:nvCxnSpPr>
              <p:cNvPr id="383" name="Straight Connector 382">
                <a:extLst>
                  <a:ext uri="{FF2B5EF4-FFF2-40B4-BE49-F238E27FC236}">
                    <a16:creationId xmlns:a16="http://schemas.microsoft.com/office/drawing/2014/main" id="{E81F2C76-030C-5C5B-171D-87A223EB1CAE}"/>
                  </a:ext>
                </a:extLst>
              </p:cNvPr>
              <p:cNvCxnSpPr>
                <a:cxnSpLocks/>
              </p:cNvCxnSpPr>
              <p:nvPr/>
            </p:nvCxnSpPr>
            <p:spPr>
              <a:xfrm>
                <a:off x="4615051" y="4093130"/>
                <a:ext cx="0" cy="4572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84" name="Straight Connector 383">
                <a:extLst>
                  <a:ext uri="{FF2B5EF4-FFF2-40B4-BE49-F238E27FC236}">
                    <a16:creationId xmlns:a16="http://schemas.microsoft.com/office/drawing/2014/main" id="{8E8C3EC5-2223-E50A-EC86-7C4786A886BE}"/>
                  </a:ext>
                </a:extLst>
              </p:cNvPr>
              <p:cNvCxnSpPr>
                <a:cxnSpLocks/>
              </p:cNvCxnSpPr>
              <p:nvPr/>
            </p:nvCxnSpPr>
            <p:spPr>
              <a:xfrm flipH="1">
                <a:off x="4587900" y="4093878"/>
                <a:ext cx="54864" cy="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85" name="Straight Connector 384">
                <a:extLst>
                  <a:ext uri="{FF2B5EF4-FFF2-40B4-BE49-F238E27FC236}">
                    <a16:creationId xmlns:a16="http://schemas.microsoft.com/office/drawing/2014/main" id="{78E7323E-A1A4-8017-1771-F52535887335}"/>
                  </a:ext>
                </a:extLst>
              </p:cNvPr>
              <p:cNvCxnSpPr>
                <a:cxnSpLocks/>
              </p:cNvCxnSpPr>
              <p:nvPr/>
            </p:nvCxnSpPr>
            <p:spPr>
              <a:xfrm rot="-2400000" flipH="1">
                <a:off x="4621020" y="4143563"/>
                <a:ext cx="81432" cy="0"/>
              </a:xfrm>
              <a:prstGeom prst="line">
                <a:avLst/>
              </a:prstGeom>
              <a:noFill/>
              <a:ln w="9525" cap="flat" cmpd="sng" algn="ctr">
                <a:solidFill>
                  <a:srgbClr val="737373">
                    <a:lumMod val="50000"/>
                  </a:srgbClr>
                </a:solidFill>
                <a:prstDash val="solid"/>
                <a:headEnd type="none" w="lg" len="med"/>
                <a:tailEnd type="none" w="lg" len="med"/>
              </a:ln>
              <a:effectLst/>
            </p:spPr>
          </p:cxnSp>
        </p:grpSp>
      </p:grpSp>
      <p:grpSp>
        <p:nvGrpSpPr>
          <p:cNvPr id="388" name="Group 387">
            <a:extLst>
              <a:ext uri="{FF2B5EF4-FFF2-40B4-BE49-F238E27FC236}">
                <a16:creationId xmlns:a16="http://schemas.microsoft.com/office/drawing/2014/main" id="{5BC2456D-63C8-3909-4C14-BC855962E4E7}"/>
              </a:ext>
            </a:extLst>
          </p:cNvPr>
          <p:cNvGrpSpPr/>
          <p:nvPr/>
        </p:nvGrpSpPr>
        <p:grpSpPr>
          <a:xfrm>
            <a:off x="10291850" y="5107936"/>
            <a:ext cx="1463040" cy="230832"/>
            <a:chOff x="4508869" y="4077124"/>
            <a:chExt cx="1463040" cy="230832"/>
          </a:xfrm>
        </p:grpSpPr>
        <p:sp>
          <p:nvSpPr>
            <p:cNvPr id="389" name="Rectangle 388">
              <a:extLst>
                <a:ext uri="{FF2B5EF4-FFF2-40B4-BE49-F238E27FC236}">
                  <a16:creationId xmlns:a16="http://schemas.microsoft.com/office/drawing/2014/main" id="{BDA03037-820C-7008-1B65-730363A9AF9E}"/>
                </a:ext>
              </a:extLst>
            </p:cNvPr>
            <p:cNvSpPr/>
            <p:nvPr/>
          </p:nvSpPr>
          <p:spPr bwMode="auto">
            <a:xfrm>
              <a:off x="4508869" y="4077124"/>
              <a:ext cx="1463040" cy="230832"/>
            </a:xfrm>
            <a:prstGeom prst="rect">
              <a:avLst/>
            </a:prstGeom>
            <a:solidFill>
              <a:srgbClr val="FFFFFF"/>
            </a:solidFill>
            <a:ln w="10795" cap="flat" cmpd="sng" algn="ctr">
              <a:noFill/>
              <a:prstDash val="solid"/>
              <a:headEnd type="none" w="med" len="med"/>
              <a:tailEnd type="none" w="med" len="med"/>
            </a:ln>
            <a:effectLst>
              <a:outerShdw blurRad="101600" dist="25400" dir="2400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28600" defTabSz="932472" fontAlgn="base">
                <a:spcBef>
                  <a:spcPct val="0"/>
                </a:spcBef>
                <a:spcAft>
                  <a:spcPct val="0"/>
                </a:spcAft>
                <a:defRPr/>
              </a:pPr>
              <a:r>
                <a:rPr lang="en-US" sz="900" b="1">
                  <a:gradFill>
                    <a:gsLst>
                      <a:gs pos="83000">
                        <a:srgbClr val="1A1A1A"/>
                      </a:gs>
                      <a:gs pos="100000">
                        <a:srgbClr val="0D0D0D"/>
                      </a:gs>
                    </a:gsLst>
                    <a:lin ang="5400000" scaled="1"/>
                  </a:gradFill>
                  <a:latin typeface="Graphik" panose="020B0503030202060203" pitchFamily="34" charset="77"/>
                  <a:cs typeface="Segoe UI" pitchFamily="34" charset="0"/>
                </a:rPr>
                <a:t>1 hours</a:t>
              </a:r>
            </a:p>
          </p:txBody>
        </p:sp>
        <p:grpSp>
          <p:nvGrpSpPr>
            <p:cNvPr id="390" name="Group 389">
              <a:extLst>
                <a:ext uri="{FF2B5EF4-FFF2-40B4-BE49-F238E27FC236}">
                  <a16:creationId xmlns:a16="http://schemas.microsoft.com/office/drawing/2014/main" id="{286E99DB-7895-C1A9-3B63-5D6DEAD4791E}"/>
                </a:ext>
              </a:extLst>
            </p:cNvPr>
            <p:cNvGrpSpPr/>
            <p:nvPr/>
          </p:nvGrpSpPr>
          <p:grpSpPr>
            <a:xfrm>
              <a:off x="4586265" y="4101646"/>
              <a:ext cx="169163" cy="181785"/>
              <a:chOff x="4533289" y="4093130"/>
              <a:chExt cx="169163" cy="181785"/>
            </a:xfrm>
          </p:grpSpPr>
          <p:grpSp>
            <p:nvGrpSpPr>
              <p:cNvPr id="391" name="Group 390">
                <a:extLst>
                  <a:ext uri="{FF2B5EF4-FFF2-40B4-BE49-F238E27FC236}">
                    <a16:creationId xmlns:a16="http://schemas.microsoft.com/office/drawing/2014/main" id="{AA0A1020-5E7E-416C-CAB6-70AFBE9B1965}"/>
                  </a:ext>
                </a:extLst>
              </p:cNvPr>
              <p:cNvGrpSpPr/>
              <p:nvPr/>
            </p:nvGrpSpPr>
            <p:grpSpPr>
              <a:xfrm>
                <a:off x="4533289" y="4111390"/>
                <a:ext cx="163525" cy="163525"/>
                <a:chOff x="4508869" y="4070541"/>
                <a:chExt cx="211004" cy="211004"/>
              </a:xfrm>
            </p:grpSpPr>
            <p:sp>
              <p:nvSpPr>
                <p:cNvPr id="395" name="Oval 394">
                  <a:extLst>
                    <a:ext uri="{FF2B5EF4-FFF2-40B4-BE49-F238E27FC236}">
                      <a16:creationId xmlns:a16="http://schemas.microsoft.com/office/drawing/2014/main" id="{38E01341-7475-CDE8-B6F0-CEE11BF33A09}"/>
                    </a:ext>
                  </a:extLst>
                </p:cNvPr>
                <p:cNvSpPr/>
                <p:nvPr/>
              </p:nvSpPr>
              <p:spPr bwMode="auto">
                <a:xfrm>
                  <a:off x="4508869" y="4070541"/>
                  <a:ext cx="211004" cy="211004"/>
                </a:xfrm>
                <a:prstGeom prst="ellipse">
                  <a:avLst/>
                </a:prstGeom>
                <a:solidFill>
                  <a:srgbClr val="737373">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pic>
              <p:nvPicPr>
                <p:cNvPr id="396" name="Graphic 395">
                  <a:extLst>
                    <a:ext uri="{FF2B5EF4-FFF2-40B4-BE49-F238E27FC236}">
                      <a16:creationId xmlns:a16="http://schemas.microsoft.com/office/drawing/2014/main" id="{1B4D0718-49BF-314E-803F-7F404C19B1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3215" y="4118145"/>
                  <a:ext cx="45719" cy="97153"/>
                </a:xfrm>
                <a:prstGeom prst="rect">
                  <a:avLst/>
                </a:prstGeom>
              </p:spPr>
            </p:pic>
          </p:grpSp>
          <p:cxnSp>
            <p:nvCxnSpPr>
              <p:cNvPr id="392" name="Straight Connector 391">
                <a:extLst>
                  <a:ext uri="{FF2B5EF4-FFF2-40B4-BE49-F238E27FC236}">
                    <a16:creationId xmlns:a16="http://schemas.microsoft.com/office/drawing/2014/main" id="{4E1872E7-21B9-CAAF-A2D5-A23B5E964FD1}"/>
                  </a:ext>
                </a:extLst>
              </p:cNvPr>
              <p:cNvCxnSpPr>
                <a:cxnSpLocks/>
              </p:cNvCxnSpPr>
              <p:nvPr/>
            </p:nvCxnSpPr>
            <p:spPr>
              <a:xfrm>
                <a:off x="4615051" y="4093130"/>
                <a:ext cx="0" cy="4572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93" name="Straight Connector 392">
                <a:extLst>
                  <a:ext uri="{FF2B5EF4-FFF2-40B4-BE49-F238E27FC236}">
                    <a16:creationId xmlns:a16="http://schemas.microsoft.com/office/drawing/2014/main" id="{7A241198-4462-B120-0179-4CD29176A25E}"/>
                  </a:ext>
                </a:extLst>
              </p:cNvPr>
              <p:cNvCxnSpPr>
                <a:cxnSpLocks/>
              </p:cNvCxnSpPr>
              <p:nvPr/>
            </p:nvCxnSpPr>
            <p:spPr>
              <a:xfrm flipH="1">
                <a:off x="4587900" y="4093878"/>
                <a:ext cx="54864" cy="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94" name="Straight Connector 393">
                <a:extLst>
                  <a:ext uri="{FF2B5EF4-FFF2-40B4-BE49-F238E27FC236}">
                    <a16:creationId xmlns:a16="http://schemas.microsoft.com/office/drawing/2014/main" id="{74238687-0F41-78FE-5D9E-1BE8D8C731D9}"/>
                  </a:ext>
                </a:extLst>
              </p:cNvPr>
              <p:cNvCxnSpPr>
                <a:cxnSpLocks/>
              </p:cNvCxnSpPr>
              <p:nvPr/>
            </p:nvCxnSpPr>
            <p:spPr>
              <a:xfrm rot="-2400000" flipH="1">
                <a:off x="4621020" y="4143563"/>
                <a:ext cx="81432" cy="0"/>
              </a:xfrm>
              <a:prstGeom prst="line">
                <a:avLst/>
              </a:prstGeom>
              <a:noFill/>
              <a:ln w="9525" cap="flat" cmpd="sng" algn="ctr">
                <a:solidFill>
                  <a:srgbClr val="737373">
                    <a:lumMod val="50000"/>
                  </a:srgbClr>
                </a:solidFill>
                <a:prstDash val="solid"/>
                <a:headEnd type="none" w="lg" len="med"/>
                <a:tailEnd type="none" w="lg" len="med"/>
              </a:ln>
              <a:effectLst/>
            </p:spPr>
          </p:cxnSp>
        </p:grpSp>
      </p:grpSp>
      <p:grpSp>
        <p:nvGrpSpPr>
          <p:cNvPr id="397" name="Group 396">
            <a:extLst>
              <a:ext uri="{FF2B5EF4-FFF2-40B4-BE49-F238E27FC236}">
                <a16:creationId xmlns:a16="http://schemas.microsoft.com/office/drawing/2014/main" id="{AEBCDC7D-C683-2417-A357-E78BF16A3F1E}"/>
              </a:ext>
            </a:extLst>
          </p:cNvPr>
          <p:cNvGrpSpPr/>
          <p:nvPr/>
        </p:nvGrpSpPr>
        <p:grpSpPr>
          <a:xfrm>
            <a:off x="6327824" y="3321044"/>
            <a:ext cx="5486400" cy="3127665"/>
            <a:chOff x="6327824" y="3321043"/>
            <a:chExt cx="5486400" cy="3127665"/>
          </a:xfrm>
        </p:grpSpPr>
        <p:sp>
          <p:nvSpPr>
            <p:cNvPr id="398" name="Rectangle 397">
              <a:extLst>
                <a:ext uri="{FF2B5EF4-FFF2-40B4-BE49-F238E27FC236}">
                  <a16:creationId xmlns:a16="http://schemas.microsoft.com/office/drawing/2014/main" id="{2FF76F60-B65F-28FA-2488-49D3C70D5808}"/>
                </a:ext>
              </a:extLst>
            </p:cNvPr>
            <p:cNvSpPr/>
            <p:nvPr/>
          </p:nvSpPr>
          <p:spPr bwMode="auto">
            <a:xfrm>
              <a:off x="6327824" y="3744365"/>
              <a:ext cx="5486400" cy="2704343"/>
            </a:xfrm>
            <a:prstGeom prst="rect">
              <a:avLst/>
            </a:prstGeom>
            <a:noFill/>
            <a:ln w="28575" cap="flat" cmpd="sng" algn="ctr">
              <a:solidFill>
                <a:schemeClr val="tx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1A1A1A"/>
                    </a:gs>
                    <a:gs pos="100000">
                      <a:srgbClr val="0D0D0D"/>
                    </a:gs>
                  </a:gsLst>
                  <a:lin ang="5400000" scaled="1"/>
                </a:gradFill>
                <a:latin typeface="Graphik" panose="020B0503030202060203" pitchFamily="34" charset="77"/>
                <a:ea typeface="Segoe UI" pitchFamily="34" charset="0"/>
                <a:cs typeface="Segoe UI" pitchFamily="34" charset="0"/>
              </a:endParaRPr>
            </a:p>
          </p:txBody>
        </p:sp>
        <p:sp>
          <p:nvSpPr>
            <p:cNvPr id="399" name="Rectangle 398">
              <a:extLst>
                <a:ext uri="{FF2B5EF4-FFF2-40B4-BE49-F238E27FC236}">
                  <a16:creationId xmlns:a16="http://schemas.microsoft.com/office/drawing/2014/main" id="{46B32D98-6B20-2644-E7AC-118E77C0BDE8}"/>
                </a:ext>
              </a:extLst>
            </p:cNvPr>
            <p:cNvSpPr/>
            <p:nvPr/>
          </p:nvSpPr>
          <p:spPr>
            <a:xfrm>
              <a:off x="7186067" y="3537095"/>
              <a:ext cx="3395481" cy="369332"/>
            </a:xfrm>
            <a:prstGeom prst="rect">
              <a:avLst/>
            </a:prstGeom>
            <a:solidFill>
              <a:srgbClr val="EAEAEA"/>
            </a:solidFill>
          </p:spPr>
          <p:txBody>
            <a:bodyPr wrap="none">
              <a:spAutoFit/>
            </a:bodyPr>
            <a:lstStyle/>
            <a:p>
              <a:pPr defTabSz="914400">
                <a:spcAft>
                  <a:spcPts val="400"/>
                </a:spcAft>
                <a:defRPr/>
              </a:pPr>
              <a:r>
                <a:rPr lang="en-US" sz="1800" b="1" cap="all">
                  <a:gradFill>
                    <a:gsLst>
                      <a:gs pos="0">
                        <a:srgbClr val="1A1A1A"/>
                      </a:gs>
                      <a:gs pos="100000">
                        <a:srgbClr val="0D0D0D"/>
                      </a:gs>
                    </a:gsLst>
                    <a:lin ang="5400000" scaled="1"/>
                  </a:gradFill>
                  <a:latin typeface="Graphik" panose="020B0503030202060203" pitchFamily="34" charset="77"/>
                </a:rPr>
                <a:t>(Coarse) Authorization</a:t>
              </a:r>
            </a:p>
          </p:txBody>
        </p:sp>
        <p:cxnSp>
          <p:nvCxnSpPr>
            <p:cNvPr id="400" name="Straight Connector 399">
              <a:extLst>
                <a:ext uri="{FF2B5EF4-FFF2-40B4-BE49-F238E27FC236}">
                  <a16:creationId xmlns:a16="http://schemas.microsoft.com/office/drawing/2014/main" id="{4E526DF3-6D63-1BBB-5518-76EB51734738}"/>
                </a:ext>
              </a:extLst>
            </p:cNvPr>
            <p:cNvCxnSpPr/>
            <p:nvPr/>
          </p:nvCxnSpPr>
          <p:spPr>
            <a:xfrm>
              <a:off x="6855509" y="3321043"/>
              <a:ext cx="0" cy="421575"/>
            </a:xfrm>
            <a:prstGeom prst="line">
              <a:avLst/>
            </a:prstGeom>
            <a:solidFill>
              <a:srgbClr val="FFFFFF">
                <a:lumMod val="95000"/>
                <a:alpha val="50000"/>
              </a:srgbClr>
            </a:solidFill>
            <a:ln w="25400" cap="flat" cmpd="sng" algn="ctr">
              <a:solidFill>
                <a:schemeClr val="tx2"/>
              </a:solidFill>
              <a:prstDash val="sysDot"/>
            </a:ln>
            <a:effectLst/>
          </p:spPr>
        </p:cxnSp>
      </p:grpSp>
      <p:grpSp>
        <p:nvGrpSpPr>
          <p:cNvPr id="402" name="Graphic 68">
            <a:extLst>
              <a:ext uri="{FF2B5EF4-FFF2-40B4-BE49-F238E27FC236}">
                <a16:creationId xmlns:a16="http://schemas.microsoft.com/office/drawing/2014/main" id="{CD675603-C9F2-B7CC-98BE-E18B59158D5B}"/>
              </a:ext>
            </a:extLst>
          </p:cNvPr>
          <p:cNvGrpSpPr/>
          <p:nvPr/>
        </p:nvGrpSpPr>
        <p:grpSpPr>
          <a:xfrm>
            <a:off x="809986" y="2183601"/>
            <a:ext cx="797500" cy="473515"/>
            <a:chOff x="853093" y="2250757"/>
            <a:chExt cx="684393" cy="406358"/>
          </a:xfrm>
        </p:grpSpPr>
        <p:grpSp>
          <p:nvGrpSpPr>
            <p:cNvPr id="403" name="Graphic 68">
              <a:extLst>
                <a:ext uri="{FF2B5EF4-FFF2-40B4-BE49-F238E27FC236}">
                  <a16:creationId xmlns:a16="http://schemas.microsoft.com/office/drawing/2014/main" id="{568B40F6-D842-CED6-3E58-8495E72FB8CB}"/>
                </a:ext>
              </a:extLst>
            </p:cNvPr>
            <p:cNvGrpSpPr/>
            <p:nvPr/>
          </p:nvGrpSpPr>
          <p:grpSpPr>
            <a:xfrm>
              <a:off x="859509" y="2257173"/>
              <a:ext cx="672416" cy="337384"/>
              <a:chOff x="859509" y="2257173"/>
              <a:chExt cx="672416" cy="337384"/>
            </a:xfrm>
            <a:noFill/>
          </p:grpSpPr>
          <p:sp>
            <p:nvSpPr>
              <p:cNvPr id="405" name="Freeform: Shape 72">
                <a:extLst>
                  <a:ext uri="{FF2B5EF4-FFF2-40B4-BE49-F238E27FC236}">
                    <a16:creationId xmlns:a16="http://schemas.microsoft.com/office/drawing/2014/main" id="{F8128ED9-EAAD-34AE-7248-F7E6362E6EE6}"/>
                  </a:ext>
                </a:extLst>
              </p:cNvPr>
              <p:cNvSpPr/>
              <p:nvPr/>
            </p:nvSpPr>
            <p:spPr>
              <a:xfrm>
                <a:off x="859509" y="2257173"/>
                <a:ext cx="672416" cy="337384"/>
              </a:xfrm>
              <a:custGeom>
                <a:avLst/>
                <a:gdLst>
                  <a:gd name="connsiteX0" fmla="*/ 672416 w 672416"/>
                  <a:gd name="connsiteY0" fmla="*/ 337384 h 337384"/>
                  <a:gd name="connsiteX1" fmla="*/ 335032 w 672416"/>
                  <a:gd name="connsiteY1" fmla="*/ 0 h 337384"/>
                  <a:gd name="connsiteX2" fmla="*/ 0 w 672416"/>
                  <a:gd name="connsiteY2" fmla="*/ 337384 h 337384"/>
                </a:gdLst>
                <a:ahLst/>
                <a:cxnLst>
                  <a:cxn ang="0">
                    <a:pos x="connsiteX0" y="connsiteY0"/>
                  </a:cxn>
                  <a:cxn ang="0">
                    <a:pos x="connsiteX1" y="connsiteY1"/>
                  </a:cxn>
                  <a:cxn ang="0">
                    <a:pos x="connsiteX2" y="connsiteY2"/>
                  </a:cxn>
                </a:cxnLst>
                <a:rect l="l" t="t" r="r" b="b"/>
                <a:pathLst>
                  <a:path w="672416" h="337384">
                    <a:moveTo>
                      <a:pt x="672416" y="337384"/>
                    </a:moveTo>
                    <a:cubicBezTo>
                      <a:pt x="672416" y="150780"/>
                      <a:pt x="521636" y="0"/>
                      <a:pt x="335032" y="0"/>
                    </a:cubicBezTo>
                    <a:cubicBezTo>
                      <a:pt x="150780" y="0"/>
                      <a:pt x="0" y="150780"/>
                      <a:pt x="0" y="337384"/>
                    </a:cubicBezTo>
                  </a:path>
                </a:pathLst>
              </a:custGeom>
              <a:noFill/>
              <a:ln w="24656"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406" name="Freeform: Shape 73">
                <a:extLst>
                  <a:ext uri="{FF2B5EF4-FFF2-40B4-BE49-F238E27FC236}">
                    <a16:creationId xmlns:a16="http://schemas.microsoft.com/office/drawing/2014/main" id="{166B3A3E-73A5-C304-9786-F95771E25F2F}"/>
                  </a:ext>
                </a:extLst>
              </p:cNvPr>
              <p:cNvSpPr/>
              <p:nvPr/>
            </p:nvSpPr>
            <p:spPr>
              <a:xfrm>
                <a:off x="962809" y="2352881"/>
                <a:ext cx="473407" cy="241676"/>
              </a:xfrm>
              <a:custGeom>
                <a:avLst/>
                <a:gdLst>
                  <a:gd name="connsiteX0" fmla="*/ 0 w 473407"/>
                  <a:gd name="connsiteY0" fmla="*/ 181150 h 241676"/>
                  <a:gd name="connsiteX1" fmla="*/ 231731 w 473407"/>
                  <a:gd name="connsiteY1" fmla="*/ 0 h 241676"/>
                  <a:gd name="connsiteX2" fmla="*/ 473407 w 473407"/>
                  <a:gd name="connsiteY2" fmla="*/ 241676 h 241676"/>
                </a:gdLst>
                <a:ahLst/>
                <a:cxnLst>
                  <a:cxn ang="0">
                    <a:pos x="connsiteX0" y="connsiteY0"/>
                  </a:cxn>
                  <a:cxn ang="0">
                    <a:pos x="connsiteX1" y="connsiteY1"/>
                  </a:cxn>
                  <a:cxn ang="0">
                    <a:pos x="connsiteX2" y="connsiteY2"/>
                  </a:cxn>
                </a:cxnLst>
                <a:rect l="l" t="t" r="r" b="b"/>
                <a:pathLst>
                  <a:path w="473407" h="241676">
                    <a:moveTo>
                      <a:pt x="0" y="181150"/>
                    </a:moveTo>
                    <a:cubicBezTo>
                      <a:pt x="26627" y="76673"/>
                      <a:pt x="120624" y="0"/>
                      <a:pt x="231731" y="0"/>
                    </a:cubicBezTo>
                    <a:cubicBezTo>
                      <a:pt x="365723" y="0"/>
                      <a:pt x="473407" y="107685"/>
                      <a:pt x="473407" y="241676"/>
                    </a:cubicBezTo>
                  </a:path>
                </a:pathLst>
              </a:custGeom>
              <a:noFill/>
              <a:ln w="24656" cap="flat">
                <a:solidFill>
                  <a:srgbClr val="1A1A1A"/>
                </a:solidFill>
                <a:prstDash val="sysDot"/>
                <a:miter/>
              </a:ln>
            </p:spPr>
            <p:txBody>
              <a:bodyPr rtlCol="0" anchor="ctr"/>
              <a:lstStyle/>
              <a:p>
                <a:pPr defTabSz="914400">
                  <a:defRPr/>
                </a:pPr>
                <a:endParaRPr lang="en-US" sz="1800">
                  <a:solidFill>
                    <a:srgbClr val="1A1A1A"/>
                  </a:solidFill>
                  <a:latin typeface="Graphik" panose="020B0503030202060203" pitchFamily="34" charset="77"/>
                </a:endParaRPr>
              </a:p>
            </p:txBody>
          </p:sp>
        </p:grpSp>
        <p:sp>
          <p:nvSpPr>
            <p:cNvPr id="404" name="Freeform: Shape 74">
              <a:extLst>
                <a:ext uri="{FF2B5EF4-FFF2-40B4-BE49-F238E27FC236}">
                  <a16:creationId xmlns:a16="http://schemas.microsoft.com/office/drawing/2014/main" id="{53CE5F28-D621-8D6E-6826-5AD1E7AF8F61}"/>
                </a:ext>
              </a:extLst>
            </p:cNvPr>
            <p:cNvSpPr/>
            <p:nvPr/>
          </p:nvSpPr>
          <p:spPr>
            <a:xfrm>
              <a:off x="948908" y="2566842"/>
              <a:ext cx="294933" cy="89112"/>
            </a:xfrm>
            <a:custGeom>
              <a:avLst/>
              <a:gdLst>
                <a:gd name="connsiteX0" fmla="*/ 206066 w 294933"/>
                <a:gd name="connsiteY0" fmla="*/ 42793 h 89112"/>
                <a:gd name="connsiteX1" fmla="*/ 248627 w 294933"/>
                <a:gd name="connsiteY1" fmla="*/ 88882 h 89112"/>
                <a:gd name="connsiteX2" fmla="*/ 294717 w 294933"/>
                <a:gd name="connsiteY2" fmla="*/ 46321 h 89112"/>
                <a:gd name="connsiteX3" fmla="*/ 252156 w 294933"/>
                <a:gd name="connsiteY3" fmla="*/ 232 h 89112"/>
                <a:gd name="connsiteX4" fmla="*/ 206066 w 294933"/>
                <a:gd name="connsiteY4" fmla="*/ 42793 h 89112"/>
                <a:gd name="connsiteX5" fmla="*/ 206066 w 294933"/>
                <a:gd name="connsiteY5" fmla="*/ 42793 h 89112"/>
                <a:gd name="connsiteX6" fmla="*/ 206066 w 294933"/>
                <a:gd name="connsiteY6" fmla="*/ 42793 h 89112"/>
                <a:gd name="connsiteX7" fmla="*/ 206066 w 294933"/>
                <a:gd name="connsiteY7" fmla="*/ 42793 h 89112"/>
                <a:gd name="connsiteX8" fmla="*/ 0 w 294933"/>
                <a:gd name="connsiteY8" fmla="*/ 35307 h 89112"/>
                <a:gd name="connsiteX9" fmla="*/ 199864 w 294933"/>
                <a:gd name="connsiteY9" fmla="*/ 42579 h 8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933" h="89112">
                  <a:moveTo>
                    <a:pt x="206066" y="42793"/>
                  </a:moveTo>
                  <a:cubicBezTo>
                    <a:pt x="203500" y="68671"/>
                    <a:pt x="222642" y="89310"/>
                    <a:pt x="248627" y="88882"/>
                  </a:cubicBezTo>
                  <a:cubicBezTo>
                    <a:pt x="274506" y="91449"/>
                    <a:pt x="295251" y="72307"/>
                    <a:pt x="294717" y="46321"/>
                  </a:cubicBezTo>
                  <a:cubicBezTo>
                    <a:pt x="297283" y="20443"/>
                    <a:pt x="276645" y="1194"/>
                    <a:pt x="252156" y="232"/>
                  </a:cubicBezTo>
                  <a:cubicBezTo>
                    <a:pt x="226171" y="-2335"/>
                    <a:pt x="205532" y="16700"/>
                    <a:pt x="206066" y="42793"/>
                  </a:cubicBezTo>
                  <a:lnTo>
                    <a:pt x="206066" y="42793"/>
                  </a:lnTo>
                  <a:lnTo>
                    <a:pt x="206066" y="42793"/>
                  </a:lnTo>
                  <a:lnTo>
                    <a:pt x="206066" y="42793"/>
                  </a:lnTo>
                  <a:close/>
                  <a:moveTo>
                    <a:pt x="0" y="35307"/>
                  </a:moveTo>
                  <a:cubicBezTo>
                    <a:pt x="199864" y="42579"/>
                    <a:pt x="199864" y="42579"/>
                    <a:pt x="199864" y="42579"/>
                  </a:cubicBezTo>
                </a:path>
              </a:pathLst>
            </a:custGeom>
            <a:solidFill>
              <a:srgbClr val="1A1A1A"/>
            </a:solidFill>
            <a:ln w="24656"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grpSp>
        <p:nvGrpSpPr>
          <p:cNvPr id="407" name="Group 406">
            <a:extLst>
              <a:ext uri="{FF2B5EF4-FFF2-40B4-BE49-F238E27FC236}">
                <a16:creationId xmlns:a16="http://schemas.microsoft.com/office/drawing/2014/main" id="{E4888733-459E-4F11-4E17-272919CA4806}"/>
              </a:ext>
            </a:extLst>
          </p:cNvPr>
          <p:cNvGrpSpPr/>
          <p:nvPr/>
        </p:nvGrpSpPr>
        <p:grpSpPr>
          <a:xfrm>
            <a:off x="706257" y="4193943"/>
            <a:ext cx="685800" cy="685800"/>
            <a:chOff x="706257" y="4193943"/>
            <a:chExt cx="685800" cy="685800"/>
          </a:xfrm>
        </p:grpSpPr>
        <p:grpSp>
          <p:nvGrpSpPr>
            <p:cNvPr id="408" name="Group 407">
              <a:extLst>
                <a:ext uri="{FF2B5EF4-FFF2-40B4-BE49-F238E27FC236}">
                  <a16:creationId xmlns:a16="http://schemas.microsoft.com/office/drawing/2014/main" id="{D32B5219-7997-5CEF-1F69-4E3F453992BA}"/>
                </a:ext>
              </a:extLst>
            </p:cNvPr>
            <p:cNvGrpSpPr/>
            <p:nvPr/>
          </p:nvGrpSpPr>
          <p:grpSpPr>
            <a:xfrm>
              <a:off x="706257" y="4193943"/>
              <a:ext cx="685800" cy="685800"/>
              <a:chOff x="579201" y="1311922"/>
              <a:chExt cx="852604" cy="852604"/>
            </a:xfrm>
          </p:grpSpPr>
          <p:sp>
            <p:nvSpPr>
              <p:cNvPr id="422" name="Oval 421">
                <a:extLst>
                  <a:ext uri="{FF2B5EF4-FFF2-40B4-BE49-F238E27FC236}">
                    <a16:creationId xmlns:a16="http://schemas.microsoft.com/office/drawing/2014/main" id="{8E5B8AB2-93FE-788D-5E22-7FB7048D2332}"/>
                  </a:ext>
                </a:extLst>
              </p:cNvPr>
              <p:cNvSpPr/>
              <p:nvPr/>
            </p:nvSpPr>
            <p:spPr bwMode="auto">
              <a:xfrm>
                <a:off x="579201" y="1311922"/>
                <a:ext cx="852604" cy="852604"/>
              </a:xfrm>
              <a:prstGeom prst="ellipse">
                <a:avLst/>
              </a:prstGeom>
              <a:solidFill>
                <a:srgbClr val="FFFFFF"/>
              </a:solidFill>
              <a:ln w="9525" cap="flat" cmpd="sng" algn="ctr">
                <a:solidFill>
                  <a:srgbClr val="1A1A1A"/>
                </a:solid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sp>
            <p:nvSpPr>
              <p:cNvPr id="423" name="Star: 5 Points 135">
                <a:extLst>
                  <a:ext uri="{FF2B5EF4-FFF2-40B4-BE49-F238E27FC236}">
                    <a16:creationId xmlns:a16="http://schemas.microsoft.com/office/drawing/2014/main" id="{BD67C610-6E5A-86B9-0717-A53E61640897}"/>
                  </a:ext>
                </a:extLst>
              </p:cNvPr>
              <p:cNvSpPr/>
              <p:nvPr/>
            </p:nvSpPr>
            <p:spPr bwMode="auto">
              <a:xfrm rot="19342864">
                <a:off x="984761" y="1637337"/>
                <a:ext cx="93331" cy="145823"/>
              </a:xfrm>
              <a:prstGeom prst="star5">
                <a:avLst>
                  <a:gd name="adj" fmla="val 26297"/>
                  <a:gd name="hf" fmla="val 105146"/>
                  <a:gd name="vf" fmla="val 110557"/>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grpSp>
          <p:nvGrpSpPr>
            <p:cNvPr id="409" name="Group 408">
              <a:extLst>
                <a:ext uri="{FF2B5EF4-FFF2-40B4-BE49-F238E27FC236}">
                  <a16:creationId xmlns:a16="http://schemas.microsoft.com/office/drawing/2014/main" id="{776E4A7E-DDA3-B3A8-5B57-1410589B9F42}"/>
                </a:ext>
              </a:extLst>
            </p:cNvPr>
            <p:cNvGrpSpPr/>
            <p:nvPr/>
          </p:nvGrpSpPr>
          <p:grpSpPr>
            <a:xfrm>
              <a:off x="891565" y="4339212"/>
              <a:ext cx="315183" cy="406095"/>
              <a:chOff x="-2405785" y="3954423"/>
              <a:chExt cx="745424" cy="960440"/>
            </a:xfrm>
          </p:grpSpPr>
          <p:grpSp>
            <p:nvGrpSpPr>
              <p:cNvPr id="410" name="Group 409">
                <a:extLst>
                  <a:ext uri="{FF2B5EF4-FFF2-40B4-BE49-F238E27FC236}">
                    <a16:creationId xmlns:a16="http://schemas.microsoft.com/office/drawing/2014/main" id="{E85C398F-BF1B-478D-1AFB-0DDBD2E8A319}"/>
                  </a:ext>
                </a:extLst>
              </p:cNvPr>
              <p:cNvGrpSpPr/>
              <p:nvPr/>
            </p:nvGrpSpPr>
            <p:grpSpPr>
              <a:xfrm rot="19800000">
                <a:off x="-2405785" y="3954423"/>
                <a:ext cx="745424" cy="960440"/>
                <a:chOff x="-1526053" y="3761710"/>
                <a:chExt cx="1006697" cy="960440"/>
              </a:xfrm>
            </p:grpSpPr>
            <p:grpSp>
              <p:nvGrpSpPr>
                <p:cNvPr id="414" name="Graphic 3">
                  <a:extLst>
                    <a:ext uri="{FF2B5EF4-FFF2-40B4-BE49-F238E27FC236}">
                      <a16:creationId xmlns:a16="http://schemas.microsoft.com/office/drawing/2014/main" id="{3537F895-0CC9-C672-F69D-7B635F899ECD}"/>
                    </a:ext>
                  </a:extLst>
                </p:cNvPr>
                <p:cNvGrpSpPr/>
                <p:nvPr/>
              </p:nvGrpSpPr>
              <p:grpSpPr>
                <a:xfrm>
                  <a:off x="-1526051" y="3761710"/>
                  <a:ext cx="1006695" cy="960440"/>
                  <a:chOff x="-1526051" y="3761710"/>
                  <a:chExt cx="1006695" cy="960440"/>
                </a:xfrm>
              </p:grpSpPr>
              <p:sp>
                <p:nvSpPr>
                  <p:cNvPr id="420" name="Freeform: Shape 349">
                    <a:extLst>
                      <a:ext uri="{FF2B5EF4-FFF2-40B4-BE49-F238E27FC236}">
                        <a16:creationId xmlns:a16="http://schemas.microsoft.com/office/drawing/2014/main" id="{95701FE0-6619-0155-303D-796B12EB9A81}"/>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9525"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421" name="Freeform: Shape 350">
                    <a:extLst>
                      <a:ext uri="{FF2B5EF4-FFF2-40B4-BE49-F238E27FC236}">
                        <a16:creationId xmlns:a16="http://schemas.microsoft.com/office/drawing/2014/main" id="{8057A1B7-4573-607C-D3CB-28B118BDAB9D}"/>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9525"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415" name="Straight Connector 414">
                  <a:extLst>
                    <a:ext uri="{FF2B5EF4-FFF2-40B4-BE49-F238E27FC236}">
                      <a16:creationId xmlns:a16="http://schemas.microsoft.com/office/drawing/2014/main" id="{8EC8992C-36C2-E8DA-A5CF-B5A5027042AE}"/>
                    </a:ext>
                  </a:extLst>
                </p:cNvPr>
                <p:cNvCxnSpPr>
                  <a:cxnSpLocks/>
                </p:cNvCxnSpPr>
                <p:nvPr/>
              </p:nvCxnSpPr>
              <p:spPr>
                <a:xfrm rot="5400000" flipV="1">
                  <a:off x="-1297314" y="3782416"/>
                  <a:ext cx="0" cy="202651"/>
                </a:xfrm>
                <a:prstGeom prst="line">
                  <a:avLst/>
                </a:prstGeom>
                <a:noFill/>
                <a:ln w="9525" cap="flat" cmpd="sng" algn="ctr">
                  <a:solidFill>
                    <a:srgbClr val="1A1A1A"/>
                  </a:solidFill>
                  <a:prstDash val="solid"/>
                  <a:headEnd type="none" w="lg" len="med"/>
                  <a:tailEnd type="none" w="lg" len="med"/>
                </a:ln>
                <a:effectLst/>
              </p:spPr>
            </p:cxnSp>
            <p:cxnSp>
              <p:nvCxnSpPr>
                <p:cNvPr id="416" name="Straight Connector 415">
                  <a:extLst>
                    <a:ext uri="{FF2B5EF4-FFF2-40B4-BE49-F238E27FC236}">
                      <a16:creationId xmlns:a16="http://schemas.microsoft.com/office/drawing/2014/main" id="{D1C67D3F-9CE7-E091-7A35-A4FDCBAED36D}"/>
                    </a:ext>
                  </a:extLst>
                </p:cNvPr>
                <p:cNvCxnSpPr>
                  <a:cxnSpLocks/>
                </p:cNvCxnSpPr>
                <p:nvPr/>
              </p:nvCxnSpPr>
              <p:spPr>
                <a:xfrm rot="5400000" flipV="1">
                  <a:off x="-1394921" y="3953946"/>
                  <a:ext cx="0" cy="220106"/>
                </a:xfrm>
                <a:prstGeom prst="line">
                  <a:avLst/>
                </a:prstGeom>
                <a:noFill/>
                <a:ln w="9525" cap="flat" cmpd="sng" algn="ctr">
                  <a:solidFill>
                    <a:srgbClr val="1A1A1A"/>
                  </a:solidFill>
                  <a:prstDash val="solid"/>
                  <a:headEnd type="none" w="lg" len="med"/>
                  <a:tailEnd type="none" w="lg" len="med"/>
                </a:ln>
                <a:effectLst/>
              </p:spPr>
            </p:cxnSp>
            <p:cxnSp>
              <p:nvCxnSpPr>
                <p:cNvPr id="417" name="Straight Connector 416">
                  <a:extLst>
                    <a:ext uri="{FF2B5EF4-FFF2-40B4-BE49-F238E27FC236}">
                      <a16:creationId xmlns:a16="http://schemas.microsoft.com/office/drawing/2014/main" id="{89B3FE04-67D2-36E9-2C7A-7E287465061C}"/>
                    </a:ext>
                  </a:extLst>
                </p:cNvPr>
                <p:cNvCxnSpPr>
                  <a:cxnSpLocks/>
                  <a:endCxn id="421" idx="1"/>
                </p:cNvCxnSpPr>
                <p:nvPr/>
              </p:nvCxnSpPr>
              <p:spPr>
                <a:xfrm rot="5400000" flipH="1" flipV="1">
                  <a:off x="-1429385" y="4143184"/>
                  <a:ext cx="0" cy="193335"/>
                </a:xfrm>
                <a:prstGeom prst="line">
                  <a:avLst/>
                </a:prstGeom>
                <a:noFill/>
                <a:ln w="9525" cap="flat" cmpd="sng" algn="ctr">
                  <a:solidFill>
                    <a:srgbClr val="1A1A1A"/>
                  </a:solidFill>
                  <a:prstDash val="solid"/>
                  <a:headEnd type="none" w="lg" len="med"/>
                  <a:tailEnd type="none" w="lg" len="med"/>
                </a:ln>
                <a:effectLst/>
              </p:spPr>
            </p:cxnSp>
            <p:cxnSp>
              <p:nvCxnSpPr>
                <p:cNvPr id="418" name="Straight Connector 417">
                  <a:extLst>
                    <a:ext uri="{FF2B5EF4-FFF2-40B4-BE49-F238E27FC236}">
                      <a16:creationId xmlns:a16="http://schemas.microsoft.com/office/drawing/2014/main" id="{008BD65B-7BA4-4F8A-B6CE-2260F0AC23AD}"/>
                    </a:ext>
                  </a:extLst>
                </p:cNvPr>
                <p:cNvCxnSpPr>
                  <a:cxnSpLocks/>
                </p:cNvCxnSpPr>
                <p:nvPr/>
              </p:nvCxnSpPr>
              <p:spPr>
                <a:xfrm rot="5400000" flipV="1">
                  <a:off x="-1386455" y="4359801"/>
                  <a:ext cx="0" cy="203175"/>
                </a:xfrm>
                <a:prstGeom prst="line">
                  <a:avLst/>
                </a:prstGeom>
                <a:noFill/>
                <a:ln w="9525" cap="flat" cmpd="sng" algn="ctr">
                  <a:solidFill>
                    <a:srgbClr val="1A1A1A"/>
                  </a:solidFill>
                  <a:prstDash val="solid"/>
                  <a:headEnd type="none" w="lg" len="med"/>
                  <a:tailEnd type="none" w="lg" len="med"/>
                </a:ln>
                <a:effectLst/>
              </p:spPr>
            </p:cxnSp>
            <p:cxnSp>
              <p:nvCxnSpPr>
                <p:cNvPr id="419" name="Straight Connector 418">
                  <a:extLst>
                    <a:ext uri="{FF2B5EF4-FFF2-40B4-BE49-F238E27FC236}">
                      <a16:creationId xmlns:a16="http://schemas.microsoft.com/office/drawing/2014/main" id="{AE7558FF-1138-78FD-C298-24EBD35049CF}"/>
                    </a:ext>
                  </a:extLst>
                </p:cNvPr>
                <p:cNvCxnSpPr>
                  <a:cxnSpLocks/>
                </p:cNvCxnSpPr>
                <p:nvPr/>
              </p:nvCxnSpPr>
              <p:spPr>
                <a:xfrm rot="5400000" flipV="1">
                  <a:off x="-1288606" y="4519613"/>
                  <a:ext cx="0" cy="185235"/>
                </a:xfrm>
                <a:prstGeom prst="line">
                  <a:avLst/>
                </a:prstGeom>
                <a:noFill/>
                <a:ln w="9525" cap="flat" cmpd="sng" algn="ctr">
                  <a:solidFill>
                    <a:srgbClr val="1A1A1A"/>
                  </a:solidFill>
                  <a:prstDash val="solid"/>
                  <a:headEnd type="none" w="lg" len="med"/>
                  <a:tailEnd type="none" w="lg" len="med"/>
                </a:ln>
                <a:effectLst/>
              </p:spPr>
            </p:cxnSp>
          </p:grpSp>
          <p:grpSp>
            <p:nvGrpSpPr>
              <p:cNvPr id="411" name="Group 410">
                <a:extLst>
                  <a:ext uri="{FF2B5EF4-FFF2-40B4-BE49-F238E27FC236}">
                    <a16:creationId xmlns:a16="http://schemas.microsoft.com/office/drawing/2014/main" id="{CCC62BE5-D701-A68A-B743-97C7BC186DF9}"/>
                  </a:ext>
                </a:extLst>
              </p:cNvPr>
              <p:cNvGrpSpPr/>
              <p:nvPr/>
            </p:nvGrpSpPr>
            <p:grpSpPr>
              <a:xfrm rot="19342864">
                <a:off x="-2160865" y="4084887"/>
                <a:ext cx="375904" cy="613541"/>
                <a:chOff x="-626553" y="3141055"/>
                <a:chExt cx="587321" cy="613541"/>
              </a:xfrm>
            </p:grpSpPr>
            <p:sp>
              <p:nvSpPr>
                <p:cNvPr id="412" name="Star: 5 Points 326">
                  <a:extLst>
                    <a:ext uri="{FF2B5EF4-FFF2-40B4-BE49-F238E27FC236}">
                      <a16:creationId xmlns:a16="http://schemas.microsoft.com/office/drawing/2014/main" id="{30F0C8BA-87AA-EE15-5639-87E94000CC26}"/>
                    </a:ext>
                  </a:extLst>
                </p:cNvPr>
                <p:cNvSpPr/>
                <p:nvPr/>
              </p:nvSpPr>
              <p:spPr bwMode="auto">
                <a:xfrm>
                  <a:off x="-476602" y="3286863"/>
                  <a:ext cx="291281" cy="291281"/>
                </a:xfrm>
                <a:prstGeom prst="star5">
                  <a:avLst>
                    <a:gd name="adj" fmla="val 26297"/>
                    <a:gd name="hf" fmla="val 105146"/>
                    <a:gd name="vf" fmla="val 11055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sp>
              <p:nvSpPr>
                <p:cNvPr id="413" name="arrow_11" title="Icon of a circle made of two curved arrows">
                  <a:extLst>
                    <a:ext uri="{FF2B5EF4-FFF2-40B4-BE49-F238E27FC236}">
                      <a16:creationId xmlns:a16="http://schemas.microsoft.com/office/drawing/2014/main" id="{04FCC6EC-FF7B-CC10-D830-50FDF09E8B3B}"/>
                    </a:ext>
                  </a:extLst>
                </p:cNvPr>
                <p:cNvSpPr>
                  <a:spLocks noChangeAspect="1" noEditPoints="1"/>
                </p:cNvSpPr>
                <p:nvPr/>
              </p:nvSpPr>
              <p:spPr bwMode="auto">
                <a:xfrm>
                  <a:off x="-626553" y="3141055"/>
                  <a:ext cx="587321"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952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900">
                    <a:gradFill>
                      <a:gsLst>
                        <a:gs pos="0">
                          <a:srgbClr val="505050"/>
                        </a:gs>
                        <a:gs pos="100000">
                          <a:srgbClr val="505050"/>
                        </a:gs>
                      </a:gsLst>
                      <a:lin ang="5400000" scaled="1"/>
                    </a:gradFill>
                    <a:latin typeface="Graphik" panose="020B0503030202060203" pitchFamily="34" charset="77"/>
                  </a:endParaRPr>
                </a:p>
              </p:txBody>
            </p:sp>
          </p:grpSp>
        </p:grpSp>
      </p:grpSp>
      <p:sp>
        <p:nvSpPr>
          <p:cNvPr id="3" name="TextBox 2">
            <a:extLst>
              <a:ext uri="{FF2B5EF4-FFF2-40B4-BE49-F238E27FC236}">
                <a16:creationId xmlns:a16="http://schemas.microsoft.com/office/drawing/2014/main" id="{70A56451-949E-005E-2007-EACD1CB99D4D}"/>
              </a:ext>
            </a:extLst>
          </p:cNvPr>
          <p:cNvSpPr txBox="1"/>
          <p:nvPr/>
        </p:nvSpPr>
        <p:spPr>
          <a:xfrm>
            <a:off x="4569922" y="6394594"/>
            <a:ext cx="4497207" cy="544765"/>
          </a:xfrm>
          <a:prstGeom prst="rect">
            <a:avLst/>
          </a:prstGeom>
          <a:noFill/>
        </p:spPr>
        <p:txBody>
          <a:bodyPr wrap="square" lIns="182880" tIns="146304" rIns="182880" bIns="146304" rtlCol="0">
            <a:spAutoFit/>
          </a:bodyPr>
          <a:lstStyle/>
          <a:p>
            <a:pPr>
              <a:lnSpc>
                <a:spcPct val="90000"/>
              </a:lnSpc>
              <a:spcAft>
                <a:spcPts val="600"/>
              </a:spcAft>
            </a:pPr>
            <a:r>
              <a:rPr lang="en-US" sz="1800">
                <a:gradFill>
                  <a:gsLst>
                    <a:gs pos="2917">
                      <a:schemeClr val="tx1"/>
                    </a:gs>
                    <a:gs pos="30000">
                      <a:schemeClr val="tx1"/>
                    </a:gs>
                  </a:gsLst>
                  <a:lin ang="5400000" scaled="0"/>
                </a:gradFill>
                <a:hlinkClick r:id="rId4"/>
              </a:rPr>
              <a:t>https://aka.ms/BTVModernAuth</a:t>
            </a:r>
            <a:r>
              <a:rPr lang="en-US" sz="180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344500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wipe(left)">
                                      <p:cBhvr>
                                        <p:cTn id="7" dur="500"/>
                                        <p:tgtEl>
                                          <p:spTgt spid="246"/>
                                        </p:tgtEl>
                                      </p:cBhvr>
                                    </p:animEffect>
                                  </p:childTnLst>
                                </p:cTn>
                              </p:par>
                              <p:par>
                                <p:cTn id="8" presetID="22" presetClass="entr" presetSubtype="8" fill="hold" nodeType="withEffect">
                                  <p:stCondLst>
                                    <p:cond delay="0"/>
                                  </p:stCondLst>
                                  <p:childTnLst>
                                    <p:set>
                                      <p:cBhvr>
                                        <p:cTn id="9" dur="1" fill="hold">
                                          <p:stCondLst>
                                            <p:cond delay="0"/>
                                          </p:stCondLst>
                                        </p:cTn>
                                        <p:tgtEl>
                                          <p:spTgt spid="223"/>
                                        </p:tgtEl>
                                        <p:attrNameLst>
                                          <p:attrName>style.visibility</p:attrName>
                                        </p:attrNameLst>
                                      </p:cBhvr>
                                      <p:to>
                                        <p:strVal val="visible"/>
                                      </p:to>
                                    </p:set>
                                    <p:animEffect transition="in" filter="wipe(left)">
                                      <p:cBhvr>
                                        <p:cTn id="10" dur="500"/>
                                        <p:tgtEl>
                                          <p:spTgt spid="223"/>
                                        </p:tgtEl>
                                      </p:cBhvr>
                                    </p:animEffect>
                                  </p:childTnLst>
                                </p:cTn>
                              </p:par>
                              <p:par>
                                <p:cTn id="11" presetID="10" presetClass="entr" presetSubtype="0" fill="hold" nodeType="withEffect">
                                  <p:stCondLst>
                                    <p:cond delay="0"/>
                                  </p:stCondLst>
                                  <p:childTnLst>
                                    <p:set>
                                      <p:cBhvr>
                                        <p:cTn id="12" dur="1" fill="hold">
                                          <p:stCondLst>
                                            <p:cond delay="0"/>
                                          </p:stCondLst>
                                        </p:cTn>
                                        <p:tgtEl>
                                          <p:spTgt spid="224"/>
                                        </p:tgtEl>
                                        <p:attrNameLst>
                                          <p:attrName>style.visibility</p:attrName>
                                        </p:attrNameLst>
                                      </p:cBhvr>
                                      <p:to>
                                        <p:strVal val="visible"/>
                                      </p:to>
                                    </p:set>
                                    <p:animEffect transition="in" filter="fade">
                                      <p:cBhvr>
                                        <p:cTn id="13" dur="500"/>
                                        <p:tgtEl>
                                          <p:spTgt spid="224"/>
                                        </p:tgtEl>
                                      </p:cBhvr>
                                    </p:animEffect>
                                  </p:childTnLst>
                                </p:cTn>
                              </p:par>
                              <p:par>
                                <p:cTn id="14" presetID="10" presetClass="entr" presetSubtype="0" fill="hold" nodeType="withEffect">
                                  <p:stCondLst>
                                    <p:cond delay="0"/>
                                  </p:stCondLst>
                                  <p:childTnLst>
                                    <p:set>
                                      <p:cBhvr>
                                        <p:cTn id="15" dur="1" fill="hold">
                                          <p:stCondLst>
                                            <p:cond delay="0"/>
                                          </p:stCondLst>
                                        </p:cTn>
                                        <p:tgtEl>
                                          <p:spTgt spid="252"/>
                                        </p:tgtEl>
                                        <p:attrNameLst>
                                          <p:attrName>style.visibility</p:attrName>
                                        </p:attrNameLst>
                                      </p:cBhvr>
                                      <p:to>
                                        <p:strVal val="visible"/>
                                      </p:to>
                                    </p:set>
                                    <p:animEffect transition="in" filter="fade">
                                      <p:cBhvr>
                                        <p:cTn id="16" dur="500"/>
                                        <p:tgtEl>
                                          <p:spTgt spid="25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60"/>
                                        </p:tgtEl>
                                        <p:attrNameLst>
                                          <p:attrName>style.visibility</p:attrName>
                                        </p:attrNameLst>
                                      </p:cBhvr>
                                      <p:to>
                                        <p:strVal val="visible"/>
                                      </p:to>
                                    </p:set>
                                    <p:animEffect transition="in" filter="fade">
                                      <p:cBhvr>
                                        <p:cTn id="20" dur="500"/>
                                        <p:tgtEl>
                                          <p:spTgt spid="260"/>
                                        </p:tgtEl>
                                      </p:cBhvr>
                                    </p:animEffect>
                                  </p:childTnLst>
                                </p:cTn>
                              </p:par>
                              <p:par>
                                <p:cTn id="21" presetID="10" presetClass="entr" presetSubtype="0" fill="hold" nodeType="withEffect">
                                  <p:stCondLst>
                                    <p:cond delay="0"/>
                                  </p:stCondLst>
                                  <p:childTnLst>
                                    <p:set>
                                      <p:cBhvr>
                                        <p:cTn id="22" dur="1" fill="hold">
                                          <p:stCondLst>
                                            <p:cond delay="0"/>
                                          </p:stCondLst>
                                        </p:cTn>
                                        <p:tgtEl>
                                          <p:spTgt spid="273"/>
                                        </p:tgtEl>
                                        <p:attrNameLst>
                                          <p:attrName>style.visibility</p:attrName>
                                        </p:attrNameLst>
                                      </p:cBhvr>
                                      <p:to>
                                        <p:strVal val="visible"/>
                                      </p:to>
                                    </p:set>
                                    <p:animEffect transition="in" filter="fade">
                                      <p:cBhvr>
                                        <p:cTn id="23" dur="500"/>
                                        <p:tgtEl>
                                          <p:spTgt spid="273"/>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312"/>
                                        </p:tgtEl>
                                        <p:attrNameLst>
                                          <p:attrName>style.visibility</p:attrName>
                                        </p:attrNameLst>
                                      </p:cBhvr>
                                      <p:to>
                                        <p:strVal val="visible"/>
                                      </p:to>
                                    </p:set>
                                    <p:animEffect transition="in" filter="fade">
                                      <p:cBhvr>
                                        <p:cTn id="27" dur="500"/>
                                        <p:tgtEl>
                                          <p:spTgt spid="3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7"/>
                                        </p:tgtEl>
                                        <p:attrNameLst>
                                          <p:attrName>style.visibility</p:attrName>
                                        </p:attrNameLst>
                                      </p:cBhvr>
                                      <p:to>
                                        <p:strVal val="visible"/>
                                      </p:to>
                                    </p:set>
                                    <p:animEffect transition="in" filter="fade">
                                      <p:cBhvr>
                                        <p:cTn id="30" dur="500"/>
                                        <p:tgtEl>
                                          <p:spTgt spid="217"/>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288"/>
                                        </p:tgtEl>
                                        <p:attrNameLst>
                                          <p:attrName>style.visibility</p:attrName>
                                        </p:attrNameLst>
                                      </p:cBhvr>
                                      <p:to>
                                        <p:strVal val="visible"/>
                                      </p:to>
                                    </p:set>
                                    <p:animEffect transition="in" filter="fade">
                                      <p:cBhvr>
                                        <p:cTn id="34" dur="500"/>
                                        <p:tgtEl>
                                          <p:spTgt spid="28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500"/>
                                        <p:tgtEl>
                                          <p:spTgt spid="289"/>
                                        </p:tgtEl>
                                      </p:cBhvr>
                                    </p:animEffect>
                                  </p:childTnLst>
                                </p:cTn>
                              </p:par>
                              <p:par>
                                <p:cTn id="38" presetID="10" presetClass="entr" presetSubtype="0" fill="hold" nodeType="with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fade">
                                      <p:cBhvr>
                                        <p:cTn id="40" dur="500"/>
                                        <p:tgtEl>
                                          <p:spTgt spid="290"/>
                                        </p:tgtEl>
                                      </p:cBhvr>
                                    </p:animEffect>
                                  </p:childTnLst>
                                </p:cTn>
                              </p:par>
                              <p:par>
                                <p:cTn id="41" presetID="10" presetClass="entr" presetSubtype="0" fill="hold" nodeType="withEffect">
                                  <p:stCondLst>
                                    <p:cond delay="0"/>
                                  </p:stCondLst>
                                  <p:childTnLst>
                                    <p:set>
                                      <p:cBhvr>
                                        <p:cTn id="42" dur="1" fill="hold">
                                          <p:stCondLst>
                                            <p:cond delay="0"/>
                                          </p:stCondLst>
                                        </p:cTn>
                                        <p:tgtEl>
                                          <p:spTgt spid="303"/>
                                        </p:tgtEl>
                                        <p:attrNameLst>
                                          <p:attrName>style.visibility</p:attrName>
                                        </p:attrNameLst>
                                      </p:cBhvr>
                                      <p:to>
                                        <p:strVal val="visible"/>
                                      </p:to>
                                    </p:set>
                                    <p:animEffect transition="in" filter="fade">
                                      <p:cBhvr>
                                        <p:cTn id="43" dur="500"/>
                                        <p:tgtEl>
                                          <p:spTgt spid="303"/>
                                        </p:tgtEl>
                                      </p:cBhvr>
                                    </p:animEffect>
                                  </p:childTnLst>
                                </p:cTn>
                              </p:par>
                              <p:par>
                                <p:cTn id="44" presetID="10" presetClass="entr" presetSubtype="0" fill="hold" nodeType="withEffect">
                                  <p:stCondLst>
                                    <p:cond delay="0"/>
                                  </p:stCondLst>
                                  <p:childTnLst>
                                    <p:set>
                                      <p:cBhvr>
                                        <p:cTn id="45" dur="1" fill="hold">
                                          <p:stCondLst>
                                            <p:cond delay="0"/>
                                          </p:stCondLst>
                                        </p:cTn>
                                        <p:tgtEl>
                                          <p:spTgt spid="407"/>
                                        </p:tgtEl>
                                        <p:attrNameLst>
                                          <p:attrName>style.visibility</p:attrName>
                                        </p:attrNameLst>
                                      </p:cBhvr>
                                      <p:to>
                                        <p:strVal val="visible"/>
                                      </p:to>
                                    </p:set>
                                    <p:animEffect transition="in" filter="fade">
                                      <p:cBhvr>
                                        <p:cTn id="46" dur="500"/>
                                        <p:tgtEl>
                                          <p:spTgt spid="40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48"/>
                                        </p:tgtEl>
                                        <p:attrNameLst>
                                          <p:attrName>style.visibility</p:attrName>
                                        </p:attrNameLst>
                                      </p:cBhvr>
                                      <p:to>
                                        <p:strVal val="visible"/>
                                      </p:to>
                                    </p:set>
                                    <p:animEffect transition="in" filter="wipe(left)">
                                      <p:cBhvr>
                                        <p:cTn id="51" dur="500"/>
                                        <p:tgtEl>
                                          <p:spTgt spid="248"/>
                                        </p:tgtEl>
                                      </p:cBhvr>
                                    </p:animEffect>
                                  </p:childTnLst>
                                </p:cTn>
                              </p:par>
                              <p:par>
                                <p:cTn id="52" presetID="22" presetClass="entr" presetSubtype="8" fill="hold" nodeType="withEffect">
                                  <p:stCondLst>
                                    <p:cond delay="0"/>
                                  </p:stCondLst>
                                  <p:childTnLst>
                                    <p:set>
                                      <p:cBhvr>
                                        <p:cTn id="53" dur="1" fill="hold">
                                          <p:stCondLst>
                                            <p:cond delay="0"/>
                                          </p:stCondLst>
                                        </p:cTn>
                                        <p:tgtEl>
                                          <p:spTgt spid="247"/>
                                        </p:tgtEl>
                                        <p:attrNameLst>
                                          <p:attrName>style.visibility</p:attrName>
                                        </p:attrNameLst>
                                      </p:cBhvr>
                                      <p:to>
                                        <p:strVal val="visible"/>
                                      </p:to>
                                    </p:set>
                                    <p:animEffect transition="in" filter="wipe(left)">
                                      <p:cBhvr>
                                        <p:cTn id="54" dur="500"/>
                                        <p:tgtEl>
                                          <p:spTgt spid="247"/>
                                        </p:tgtEl>
                                      </p:cBhvr>
                                    </p:animEffect>
                                  </p:childTnLst>
                                </p:cTn>
                              </p:par>
                              <p:par>
                                <p:cTn id="55" presetID="22" presetClass="entr" presetSubtype="8" fill="hold" nodeType="withEffect">
                                  <p:stCondLst>
                                    <p:cond delay="0"/>
                                  </p:stCondLst>
                                  <p:childTnLst>
                                    <p:set>
                                      <p:cBhvr>
                                        <p:cTn id="56" dur="1" fill="hold">
                                          <p:stCondLst>
                                            <p:cond delay="0"/>
                                          </p:stCondLst>
                                        </p:cTn>
                                        <p:tgtEl>
                                          <p:spTgt spid="245"/>
                                        </p:tgtEl>
                                        <p:attrNameLst>
                                          <p:attrName>style.visibility</p:attrName>
                                        </p:attrNameLst>
                                      </p:cBhvr>
                                      <p:to>
                                        <p:strVal val="visible"/>
                                      </p:to>
                                    </p:set>
                                    <p:animEffect transition="in" filter="wipe(left)">
                                      <p:cBhvr>
                                        <p:cTn id="57" dur="500"/>
                                        <p:tgtEl>
                                          <p:spTgt spid="245"/>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397"/>
                                        </p:tgtEl>
                                        <p:attrNameLst>
                                          <p:attrName>style.visibility</p:attrName>
                                        </p:attrNameLst>
                                      </p:cBhvr>
                                      <p:to>
                                        <p:strVal val="visible"/>
                                      </p:to>
                                    </p:set>
                                    <p:animEffect transition="in" filter="fade">
                                      <p:cBhvr>
                                        <p:cTn id="61" dur="500"/>
                                        <p:tgtEl>
                                          <p:spTgt spid="39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8"/>
                                        </p:tgtEl>
                                        <p:attrNameLst>
                                          <p:attrName>style.visibility</p:attrName>
                                        </p:attrNameLst>
                                      </p:cBhvr>
                                      <p:to>
                                        <p:strVal val="visible"/>
                                      </p:to>
                                    </p:set>
                                    <p:animEffect transition="in" filter="fade">
                                      <p:cBhvr>
                                        <p:cTn id="64" dur="500"/>
                                        <p:tgtEl>
                                          <p:spTgt spid="218"/>
                                        </p:tgtEl>
                                      </p:cBhvr>
                                    </p:animEffect>
                                  </p:childTnLst>
                                </p:cTn>
                              </p:par>
                              <p:par>
                                <p:cTn id="65" presetID="10" presetClass="entr" presetSubtype="0" fill="hold" nodeType="withEffect">
                                  <p:stCondLst>
                                    <p:cond delay="0"/>
                                  </p:stCondLst>
                                  <p:childTnLst>
                                    <p:set>
                                      <p:cBhvr>
                                        <p:cTn id="66" dur="1" fill="hold">
                                          <p:stCondLst>
                                            <p:cond delay="0"/>
                                          </p:stCondLst>
                                        </p:cTn>
                                        <p:tgtEl>
                                          <p:spTgt spid="316"/>
                                        </p:tgtEl>
                                        <p:attrNameLst>
                                          <p:attrName>style.visibility</p:attrName>
                                        </p:attrNameLst>
                                      </p:cBhvr>
                                      <p:to>
                                        <p:strVal val="visible"/>
                                      </p:to>
                                    </p:set>
                                    <p:animEffect transition="in" filter="fade">
                                      <p:cBhvr>
                                        <p:cTn id="67" dur="500"/>
                                        <p:tgtEl>
                                          <p:spTgt spid="316"/>
                                        </p:tgtEl>
                                      </p:cBhvr>
                                    </p:animEffect>
                                  </p:childTnLst>
                                </p:cTn>
                              </p:par>
                              <p:par>
                                <p:cTn id="68" presetID="10" presetClass="entr" presetSubtype="0" fill="hold" nodeType="withEffect">
                                  <p:stCondLst>
                                    <p:cond delay="0"/>
                                  </p:stCondLst>
                                  <p:childTnLst>
                                    <p:set>
                                      <p:cBhvr>
                                        <p:cTn id="69" dur="1" fill="hold">
                                          <p:stCondLst>
                                            <p:cond delay="0"/>
                                          </p:stCondLst>
                                        </p:cTn>
                                        <p:tgtEl>
                                          <p:spTgt spid="353"/>
                                        </p:tgtEl>
                                        <p:attrNameLst>
                                          <p:attrName>style.visibility</p:attrName>
                                        </p:attrNameLst>
                                      </p:cBhvr>
                                      <p:to>
                                        <p:strVal val="visible"/>
                                      </p:to>
                                    </p:set>
                                    <p:animEffect transition="in" filter="fade">
                                      <p:cBhvr>
                                        <p:cTn id="70" dur="500"/>
                                        <p:tgtEl>
                                          <p:spTgt spid="35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50"/>
                                        </p:tgtEl>
                                        <p:attrNameLst>
                                          <p:attrName>style.visibility</p:attrName>
                                        </p:attrNameLst>
                                      </p:cBhvr>
                                      <p:to>
                                        <p:strVal val="visible"/>
                                      </p:to>
                                    </p:set>
                                    <p:animEffect transition="in" filter="fade">
                                      <p:cBhvr>
                                        <p:cTn id="73" dur="500"/>
                                        <p:tgtEl>
                                          <p:spTgt spid="350"/>
                                        </p:tgtEl>
                                      </p:cBhvr>
                                    </p:animEffect>
                                  </p:childTnLst>
                                </p:cTn>
                              </p:par>
                              <p:par>
                                <p:cTn id="74" presetID="10" presetClass="entr" presetSubtype="0" fill="hold" nodeType="withEffect">
                                  <p:stCondLst>
                                    <p:cond delay="0"/>
                                  </p:stCondLst>
                                  <p:childTnLst>
                                    <p:set>
                                      <p:cBhvr>
                                        <p:cTn id="75" dur="1" fill="hold">
                                          <p:stCondLst>
                                            <p:cond delay="0"/>
                                          </p:stCondLst>
                                        </p:cTn>
                                        <p:tgtEl>
                                          <p:spTgt spid="379"/>
                                        </p:tgtEl>
                                        <p:attrNameLst>
                                          <p:attrName>style.visibility</p:attrName>
                                        </p:attrNameLst>
                                      </p:cBhvr>
                                      <p:to>
                                        <p:strVal val="visible"/>
                                      </p:to>
                                    </p:set>
                                    <p:animEffect transition="in" filter="fade">
                                      <p:cBhvr>
                                        <p:cTn id="76" dur="500"/>
                                        <p:tgtEl>
                                          <p:spTgt spid="379"/>
                                        </p:tgtEl>
                                      </p:cBhvr>
                                    </p:animEffect>
                                  </p:childTnLst>
                                </p:cTn>
                              </p:par>
                            </p:childTnLst>
                          </p:cTn>
                        </p:par>
                        <p:par>
                          <p:cTn id="77" fill="hold">
                            <p:stCondLst>
                              <p:cond delay="1000"/>
                            </p:stCondLst>
                            <p:childTnLst>
                              <p:par>
                                <p:cTn id="78" presetID="22" presetClass="entr" presetSubtype="8" fill="hold" nodeType="afterEffect">
                                  <p:stCondLst>
                                    <p:cond delay="0"/>
                                  </p:stCondLst>
                                  <p:childTnLst>
                                    <p:set>
                                      <p:cBhvr>
                                        <p:cTn id="79" dur="1" fill="hold">
                                          <p:stCondLst>
                                            <p:cond delay="0"/>
                                          </p:stCondLst>
                                        </p:cTn>
                                        <p:tgtEl>
                                          <p:spTgt spid="329"/>
                                        </p:tgtEl>
                                        <p:attrNameLst>
                                          <p:attrName>style.visibility</p:attrName>
                                        </p:attrNameLst>
                                      </p:cBhvr>
                                      <p:to>
                                        <p:strVal val="visible"/>
                                      </p:to>
                                    </p:set>
                                    <p:animEffect transition="in" filter="wipe(left)">
                                      <p:cBhvr>
                                        <p:cTn id="80" dur="500"/>
                                        <p:tgtEl>
                                          <p:spTgt spid="329"/>
                                        </p:tgtEl>
                                      </p:cBhvr>
                                    </p:animEffect>
                                  </p:childTnLst>
                                </p:cTn>
                              </p:par>
                              <p:par>
                                <p:cTn id="81" presetID="22" presetClass="entr" presetSubtype="1" fill="hold" nodeType="withEffect">
                                  <p:stCondLst>
                                    <p:cond delay="0"/>
                                  </p:stCondLst>
                                  <p:childTnLst>
                                    <p:set>
                                      <p:cBhvr>
                                        <p:cTn id="82" dur="1" fill="hold">
                                          <p:stCondLst>
                                            <p:cond delay="0"/>
                                          </p:stCondLst>
                                        </p:cTn>
                                        <p:tgtEl>
                                          <p:spTgt spid="352"/>
                                        </p:tgtEl>
                                        <p:attrNameLst>
                                          <p:attrName>style.visibility</p:attrName>
                                        </p:attrNameLst>
                                      </p:cBhvr>
                                      <p:to>
                                        <p:strVal val="visible"/>
                                      </p:to>
                                    </p:set>
                                    <p:animEffect transition="in" filter="wipe(up)">
                                      <p:cBhvr>
                                        <p:cTn id="83" dur="500"/>
                                        <p:tgtEl>
                                          <p:spTgt spid="352"/>
                                        </p:tgtEl>
                                      </p:cBhvr>
                                    </p:animEffect>
                                  </p:childTnLst>
                                </p:cTn>
                              </p:par>
                            </p:childTnLst>
                          </p:cTn>
                        </p:par>
                        <p:par>
                          <p:cTn id="84" fill="hold">
                            <p:stCondLst>
                              <p:cond delay="1500"/>
                            </p:stCondLst>
                            <p:childTnLst>
                              <p:par>
                                <p:cTn id="85" presetID="10" presetClass="entr" presetSubtype="0" fill="hold" nodeType="afterEffect">
                                  <p:stCondLst>
                                    <p:cond delay="0"/>
                                  </p:stCondLst>
                                  <p:childTnLst>
                                    <p:set>
                                      <p:cBhvr>
                                        <p:cTn id="86" dur="1" fill="hold">
                                          <p:stCondLst>
                                            <p:cond delay="0"/>
                                          </p:stCondLst>
                                        </p:cTn>
                                        <p:tgtEl>
                                          <p:spTgt spid="330"/>
                                        </p:tgtEl>
                                        <p:attrNameLst>
                                          <p:attrName>style.visibility</p:attrName>
                                        </p:attrNameLst>
                                      </p:cBhvr>
                                      <p:to>
                                        <p:strVal val="visible"/>
                                      </p:to>
                                    </p:set>
                                    <p:animEffect transition="in" filter="fade">
                                      <p:cBhvr>
                                        <p:cTn id="87" dur="500"/>
                                        <p:tgtEl>
                                          <p:spTgt spid="330"/>
                                        </p:tgtEl>
                                      </p:cBhvr>
                                    </p:animEffect>
                                  </p:childTnLst>
                                </p:cTn>
                              </p:par>
                              <p:par>
                                <p:cTn id="88" presetID="10" presetClass="entr" presetSubtype="0" fill="hold" nodeType="withEffect">
                                  <p:stCondLst>
                                    <p:cond delay="0"/>
                                  </p:stCondLst>
                                  <p:childTnLst>
                                    <p:set>
                                      <p:cBhvr>
                                        <p:cTn id="89" dur="1" fill="hold">
                                          <p:stCondLst>
                                            <p:cond delay="0"/>
                                          </p:stCondLst>
                                        </p:cTn>
                                        <p:tgtEl>
                                          <p:spTgt spid="366"/>
                                        </p:tgtEl>
                                        <p:attrNameLst>
                                          <p:attrName>style.visibility</p:attrName>
                                        </p:attrNameLst>
                                      </p:cBhvr>
                                      <p:to>
                                        <p:strVal val="visible"/>
                                      </p:to>
                                    </p:set>
                                    <p:animEffect transition="in" filter="fade">
                                      <p:cBhvr>
                                        <p:cTn id="90" dur="500"/>
                                        <p:tgtEl>
                                          <p:spTgt spid="36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1"/>
                                        </p:tgtEl>
                                        <p:attrNameLst>
                                          <p:attrName>style.visibility</p:attrName>
                                        </p:attrNameLst>
                                      </p:cBhvr>
                                      <p:to>
                                        <p:strVal val="visible"/>
                                      </p:to>
                                    </p:set>
                                    <p:animEffect transition="in" filter="fade">
                                      <p:cBhvr>
                                        <p:cTn id="93" dur="500"/>
                                        <p:tgtEl>
                                          <p:spTgt spid="351"/>
                                        </p:tgtEl>
                                      </p:cBhvr>
                                    </p:animEffect>
                                  </p:childTnLst>
                                </p:cTn>
                              </p:par>
                              <p:par>
                                <p:cTn id="94" presetID="10" presetClass="entr" presetSubtype="0" fill="hold" nodeType="withEffect">
                                  <p:stCondLst>
                                    <p:cond delay="0"/>
                                  </p:stCondLst>
                                  <p:childTnLst>
                                    <p:set>
                                      <p:cBhvr>
                                        <p:cTn id="95" dur="1" fill="hold">
                                          <p:stCondLst>
                                            <p:cond delay="0"/>
                                          </p:stCondLst>
                                        </p:cTn>
                                        <p:tgtEl>
                                          <p:spTgt spid="388"/>
                                        </p:tgtEl>
                                        <p:attrNameLst>
                                          <p:attrName>style.visibility</p:attrName>
                                        </p:attrNameLst>
                                      </p:cBhvr>
                                      <p:to>
                                        <p:strVal val="visible"/>
                                      </p:to>
                                    </p:set>
                                    <p:animEffect transition="in" filter="fade">
                                      <p:cBhvr>
                                        <p:cTn id="96" dur="500"/>
                                        <p:tgtEl>
                                          <p:spTgt spid="388"/>
                                        </p:tgtEl>
                                      </p:cBhvr>
                                    </p:animEffect>
                                  </p:childTnLst>
                                </p:cTn>
                              </p:par>
                            </p:childTnLst>
                          </p:cTn>
                        </p:par>
                        <p:par>
                          <p:cTn id="97" fill="hold">
                            <p:stCondLst>
                              <p:cond delay="2000"/>
                            </p:stCondLst>
                            <p:childTnLst>
                              <p:par>
                                <p:cTn id="98" presetID="22" presetClass="entr" presetSubtype="8" fill="hold" nodeType="afterEffect">
                                  <p:stCondLst>
                                    <p:cond delay="0"/>
                                  </p:stCondLst>
                                  <p:childTnLst>
                                    <p:set>
                                      <p:cBhvr>
                                        <p:cTn id="99" dur="1" fill="hold">
                                          <p:stCondLst>
                                            <p:cond delay="0"/>
                                          </p:stCondLst>
                                        </p:cTn>
                                        <p:tgtEl>
                                          <p:spTgt spid="221"/>
                                        </p:tgtEl>
                                        <p:attrNameLst>
                                          <p:attrName>style.visibility</p:attrName>
                                        </p:attrNameLst>
                                      </p:cBhvr>
                                      <p:to>
                                        <p:strVal val="visible"/>
                                      </p:to>
                                    </p:set>
                                    <p:animEffect transition="in" filter="wipe(left)">
                                      <p:cBhvr>
                                        <p:cTn id="100" dur="500"/>
                                        <p:tgtEl>
                                          <p:spTgt spid="221"/>
                                        </p:tgtEl>
                                      </p:cBhvr>
                                    </p:animEffect>
                                  </p:childTnLst>
                                </p:cTn>
                              </p:par>
                              <p:par>
                                <p:cTn id="101" presetID="22" presetClass="entr" presetSubtype="8" fill="hold" nodeType="withEffect">
                                  <p:stCondLst>
                                    <p:cond delay="0"/>
                                  </p:stCondLst>
                                  <p:childTnLst>
                                    <p:set>
                                      <p:cBhvr>
                                        <p:cTn id="102" dur="1" fill="hold">
                                          <p:stCondLst>
                                            <p:cond delay="0"/>
                                          </p:stCondLst>
                                        </p:cTn>
                                        <p:tgtEl>
                                          <p:spTgt spid="220"/>
                                        </p:tgtEl>
                                        <p:attrNameLst>
                                          <p:attrName>style.visibility</p:attrName>
                                        </p:attrNameLst>
                                      </p:cBhvr>
                                      <p:to>
                                        <p:strVal val="visible"/>
                                      </p:to>
                                    </p:set>
                                    <p:animEffect transition="in" filter="wipe(left)">
                                      <p:cBhvr>
                                        <p:cTn id="103" dur="500"/>
                                        <p:tgtEl>
                                          <p:spTgt spid="220"/>
                                        </p:tgtEl>
                                      </p:cBhvr>
                                    </p:animEffect>
                                  </p:childTnLst>
                                </p:cTn>
                              </p:par>
                            </p:childTnLst>
                          </p:cTn>
                        </p:par>
                        <p:par>
                          <p:cTn id="104" fill="hold">
                            <p:stCondLst>
                              <p:cond delay="2500"/>
                            </p:stCondLst>
                            <p:childTnLst>
                              <p:par>
                                <p:cTn id="105" presetID="10" presetClass="entr" presetSubtype="0" fill="hold" nodeType="afterEffect">
                                  <p:stCondLst>
                                    <p:cond delay="0"/>
                                  </p:stCondLst>
                                  <p:childTnLst>
                                    <p:set>
                                      <p:cBhvr>
                                        <p:cTn id="106" dur="1" fill="hold">
                                          <p:stCondLst>
                                            <p:cond delay="0"/>
                                          </p:stCondLst>
                                        </p:cTn>
                                        <p:tgtEl>
                                          <p:spTgt spid="343"/>
                                        </p:tgtEl>
                                        <p:attrNameLst>
                                          <p:attrName>style.visibility</p:attrName>
                                        </p:attrNameLst>
                                      </p:cBhvr>
                                      <p:to>
                                        <p:strVal val="visible"/>
                                      </p:to>
                                    </p:set>
                                    <p:animEffect transition="in" filter="fade">
                                      <p:cBhvr>
                                        <p:cTn id="107"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animBg="1"/>
      <p:bldP spid="218" grpId="0" animBg="1"/>
      <p:bldP spid="288" grpId="0"/>
      <p:bldP spid="289" grpId="0"/>
      <p:bldP spid="350" grpId="0"/>
      <p:bldP spid="35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3A6EE2C-7044-3886-1D16-EFC0459522D5}"/>
              </a:ext>
            </a:extLst>
          </p:cNvPr>
          <p:cNvSpPr>
            <a:spLocks noGrp="1"/>
          </p:cNvSpPr>
          <p:nvPr>
            <p:ph type="body" sz="half" idx="1"/>
          </p:nvPr>
        </p:nvSpPr>
        <p:spPr>
          <a:xfrm>
            <a:off x="635000" y="1515036"/>
            <a:ext cx="10761547" cy="4834965"/>
          </a:xfrm>
        </p:spPr>
        <p:txBody>
          <a:bodyPr>
            <a:normAutofit/>
          </a:bodyPr>
          <a:lstStyle/>
          <a:p>
            <a:r>
              <a:rPr lang="en-US">
                <a:latin typeface="+mn-lt"/>
              </a:rPr>
              <a:t>Here’s what you need for Modern Auth and SSO on Apple Platforms:</a:t>
            </a:r>
          </a:p>
          <a:p>
            <a:pPr lvl="1"/>
            <a:r>
              <a:rPr lang="en-US"/>
              <a:t>IDP that supports SAML and/or OpenID Connect</a:t>
            </a:r>
          </a:p>
          <a:p>
            <a:pPr lvl="2"/>
            <a:r>
              <a:rPr lang="en-US"/>
              <a:t>Azure AD is Microsoft’s cloud IDP, but there are plenty of others on the market</a:t>
            </a:r>
          </a:p>
          <a:p>
            <a:pPr lvl="1"/>
            <a:r>
              <a:rPr lang="en-US"/>
              <a:t>Apps integrated with the IDP</a:t>
            </a:r>
          </a:p>
          <a:p>
            <a:pPr lvl="1"/>
            <a:r>
              <a:rPr lang="en-US"/>
              <a:t>IDP Vendor must create an SSO Extension plugin</a:t>
            </a:r>
          </a:p>
          <a:p>
            <a:pPr lvl="1"/>
            <a:r>
              <a:rPr lang="en-US"/>
              <a:t>Macs under MDM management</a:t>
            </a:r>
          </a:p>
        </p:txBody>
      </p:sp>
      <p:sp>
        <p:nvSpPr>
          <p:cNvPr id="7" name="Title 1">
            <a:extLst>
              <a:ext uri="{FF2B5EF4-FFF2-40B4-BE49-F238E27FC236}">
                <a16:creationId xmlns:a16="http://schemas.microsoft.com/office/drawing/2014/main" id="{C3050130-CEAD-48A1-A6E7-31E60AE86734}"/>
              </a:ext>
            </a:extLst>
          </p:cNvPr>
          <p:cNvSpPr txBox="1">
            <a:spLocks/>
          </p:cNvSpPr>
          <p:nvPr/>
        </p:nvSpPr>
        <p:spPr>
          <a:xfrm>
            <a:off x="635000" y="33437"/>
            <a:ext cx="10922000" cy="77871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Autofit/>
          </a:bodyPr>
          <a:lstStyle>
            <a:lvl1pPr marL="0" marR="0" indent="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2286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4572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6858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9144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11430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13716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16002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1828800" algn="ctr" defTabSz="412750" rtl="0" latinLnBrk="0">
              <a:lnSpc>
                <a:spcPct val="80000"/>
              </a:lnSpc>
              <a:spcBef>
                <a:spcPts val="0"/>
              </a:spcBef>
              <a:spcAft>
                <a:spcPts val="0"/>
              </a:spcAft>
              <a:buClrTx/>
              <a:buSzTx/>
              <a:buFontTx/>
              <a:buNone/>
              <a:tabLst/>
              <a:defRPr sz="4200" b="0" i="0" u="none" strike="noStrike" cap="none" spc="-126" baseline="0">
                <a:gradFill flip="none" rotWithShape="1">
                  <a:gsLst>
                    <a:gs pos="0">
                      <a:srgbClr val="FFFFFF"/>
                    </a:gs>
                    <a:gs pos="100000">
                      <a:srgbClr val="929292"/>
                    </a:gs>
                  </a:gsLst>
                  <a:lin ang="5400000" scaled="0"/>
                </a:gradFill>
                <a:uFillTx/>
                <a:latin typeface="+mn-lt"/>
                <a:ea typeface="+mn-ea"/>
                <a:cs typeface="+mn-cs"/>
                <a:sym typeface="Graphik Semibold"/>
              </a:defRPr>
            </a:lvl9pPr>
          </a:lstStyle>
          <a:p>
            <a:r>
              <a:rPr lang="en-US" sz="3200" kern="0">
                <a:solidFill>
                  <a:srgbClr val="010101"/>
                </a:solidFill>
                <a:latin typeface="+mj-lt"/>
                <a:cs typeface="Segoe UI Light" panose="020B0502040204020203" pitchFamily="34" charset="0"/>
              </a:rPr>
              <a:t>Modern Auth SSO Extension Requirements</a:t>
            </a:r>
          </a:p>
        </p:txBody>
      </p:sp>
    </p:spTree>
    <p:extLst>
      <p:ext uri="{BB962C8B-B14F-4D97-AF65-F5344CB8AC3E}">
        <p14:creationId xmlns:p14="http://schemas.microsoft.com/office/powerpoint/2010/main" val="3185947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Smart Phone with solid fill">
            <a:extLst>
              <a:ext uri="{FF2B5EF4-FFF2-40B4-BE49-F238E27FC236}">
                <a16:creationId xmlns:a16="http://schemas.microsoft.com/office/drawing/2014/main" id="{76DB1A2E-463B-058F-7B42-B170F99DAF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89221" y="1529908"/>
            <a:ext cx="457200" cy="457200"/>
          </a:xfrm>
          <a:prstGeom prst="rect">
            <a:avLst/>
          </a:prstGeom>
        </p:spPr>
      </p:pic>
      <p:pic>
        <p:nvPicPr>
          <p:cNvPr id="35" name="Graphic 34" descr="Smart Phone with solid fill">
            <a:extLst>
              <a:ext uri="{FF2B5EF4-FFF2-40B4-BE49-F238E27FC236}">
                <a16:creationId xmlns:a16="http://schemas.microsoft.com/office/drawing/2014/main" id="{C86D475A-2588-FDE0-3997-C4369E5481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178550" y="3862041"/>
            <a:ext cx="457200" cy="457200"/>
          </a:xfrm>
          <a:prstGeom prst="rect">
            <a:avLst/>
          </a:prstGeom>
        </p:spPr>
      </p:pic>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635000" y="352293"/>
            <a:ext cx="10922000" cy="778719"/>
          </a:xfrm>
        </p:spPr>
        <p:txBody>
          <a:bodyPr>
            <a:noAutofit/>
          </a:bodyPr>
          <a:lstStyle/>
          <a:p>
            <a:r>
              <a:rPr lang="en-US" sz="2800"/>
              <a:t>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5000" y="1580870"/>
            <a:ext cx="3778380" cy="5019541"/>
          </a:xfrm>
        </p:spPr>
        <p:txBody>
          <a:bodyPr>
            <a:normAutofit/>
          </a:bodyPr>
          <a:lstStyle/>
          <a:p>
            <a:r>
              <a:rPr lang="en-US" sz="1600">
                <a:latin typeface="+mn-lt"/>
              </a:rPr>
              <a:t>The </a:t>
            </a:r>
            <a:r>
              <a:rPr lang="en-US" sz="1600" i="1" u="sng">
                <a:latin typeface="+mn-lt"/>
              </a:rPr>
              <a:t>modern</a:t>
            </a:r>
            <a:r>
              <a:rPr lang="en-US" sz="1600">
                <a:latin typeface="+mn-lt"/>
              </a:rPr>
              <a:t> approach is to use an IDP, modern auth, and tokens</a:t>
            </a:r>
          </a:p>
          <a:p>
            <a:r>
              <a:rPr lang="en-US" sz="1600">
                <a:latin typeface="+mn-lt"/>
              </a:rPr>
              <a:t>SSO Extension is bundled in the Microsoft Company Portal</a:t>
            </a:r>
          </a:p>
          <a:p>
            <a:pPr marL="257175" indent="-257175">
              <a:buFont typeface="+mj-lt"/>
              <a:buAutoNum type="arabicParenR"/>
            </a:pPr>
            <a:r>
              <a:rPr lang="en-US" sz="1600">
                <a:latin typeface="+mn-lt"/>
              </a:rPr>
              <a:t>User authenticates to Azure AD in the SSO Extension window – this can be in Company Portal or another app, such as Safari</a:t>
            </a:r>
          </a:p>
          <a:p>
            <a:pPr lvl="1">
              <a:buFont typeface="Arial" panose="020B0604020202020204" pitchFamily="34" charset="0"/>
              <a:buChar char="•"/>
            </a:pPr>
            <a:r>
              <a:rPr lang="en-US" sz="1600"/>
              <a:t>Azure AD supports many more credential types than AD does</a:t>
            </a:r>
          </a:p>
          <a:p>
            <a:pPr marL="257175" indent="-257175">
              <a:buFont typeface="+mj-lt"/>
              <a:buAutoNum type="arabicParenR"/>
            </a:pPr>
            <a:r>
              <a:rPr lang="en-US" sz="1600">
                <a:latin typeface="+mn-lt"/>
              </a:rPr>
              <a:t>Azure AD SSO Extension acquires a Primary Refresh Token (PRT) from Azure AD after the user signs in, stores it in the keychain</a:t>
            </a:r>
          </a:p>
          <a:p>
            <a:pPr lvl="1">
              <a:buFont typeface="Arial" panose="020B0604020202020204" pitchFamily="34" charset="0"/>
              <a:buChar char="•"/>
            </a:pPr>
            <a:r>
              <a:rPr lang="en-US" sz="1600"/>
              <a:t>PRTs are good for a rolling 14 day window, constantly refreshed when the user uses the Mac</a:t>
            </a:r>
          </a:p>
        </p:txBody>
      </p:sp>
      <p:sp>
        <p:nvSpPr>
          <p:cNvPr id="21" name="TextBox 20">
            <a:extLst>
              <a:ext uri="{FF2B5EF4-FFF2-40B4-BE49-F238E27FC236}">
                <a16:creationId xmlns:a16="http://schemas.microsoft.com/office/drawing/2014/main" id="{395FD62E-A664-A05C-30B9-D8CD40854F43}"/>
              </a:ext>
            </a:extLst>
          </p:cNvPr>
          <p:cNvSpPr txBox="1"/>
          <p:nvPr/>
        </p:nvSpPr>
        <p:spPr>
          <a:xfrm>
            <a:off x="9342255" y="2606559"/>
            <a:ext cx="51361"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endParaRPr lang="en-US" sz="1200">
              <a:solidFill>
                <a:srgbClr val="929292"/>
              </a:solidFill>
              <a:latin typeface="Graphik"/>
              <a:ea typeface="Graphik"/>
              <a:cs typeface="Graphik"/>
              <a:sym typeface="Graphik"/>
            </a:endParaRPr>
          </a:p>
        </p:txBody>
      </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56679" y="2021365"/>
            <a:ext cx="3681351" cy="3681351"/>
          </a:xfrm>
          <a:prstGeom prst="rect">
            <a:avLst/>
          </a:prstGeom>
        </p:spPr>
      </p:pic>
      <p:sp>
        <p:nvSpPr>
          <p:cNvPr id="25" name="TextBox 24">
            <a:extLst>
              <a:ext uri="{FF2B5EF4-FFF2-40B4-BE49-F238E27FC236}">
                <a16:creationId xmlns:a16="http://schemas.microsoft.com/office/drawing/2014/main" id="{E85B3510-592D-F309-DB74-F39EC4382BA3}"/>
              </a:ext>
            </a:extLst>
          </p:cNvPr>
          <p:cNvSpPr txBox="1"/>
          <p:nvPr/>
        </p:nvSpPr>
        <p:spPr>
          <a:xfrm>
            <a:off x="5311297" y="1591464"/>
            <a:ext cx="2620910" cy="6668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defTabSz="412750" hangingPunct="0"/>
            <a:r>
              <a:rPr lang="en-US" sz="1000">
                <a:solidFill>
                  <a:srgbClr val="000000"/>
                </a:solidFill>
              </a:rPr>
              <a:t>MS Authenticator Passwordless</a:t>
            </a:r>
          </a:p>
          <a:p>
            <a:pPr defTabSz="412750" hangingPunct="0"/>
            <a:r>
              <a:rPr lang="en-US" sz="1000">
                <a:solidFill>
                  <a:srgbClr val="000000"/>
                </a:solidFill>
              </a:rPr>
              <a:t>Phone </a:t>
            </a:r>
            <a:r>
              <a:rPr lang="en-US" sz="1000">
                <a:solidFill>
                  <a:srgbClr val="000000"/>
                </a:solidFill>
                <a:sym typeface="Graphik"/>
              </a:rPr>
              <a:t>Sign-In</a:t>
            </a:r>
            <a:endParaRPr lang="en-US" sz="1000">
              <a:solidFill>
                <a:srgbClr val="000000"/>
              </a:solidFill>
            </a:endParaRPr>
          </a:p>
          <a:p>
            <a:pPr defTabSz="412750" hangingPunct="0"/>
            <a:endParaRPr lang="en-US" sz="1000">
              <a:solidFill>
                <a:srgbClr val="000000"/>
              </a:solidFill>
              <a:latin typeface="Graphik"/>
              <a:ea typeface="Graphik"/>
              <a:cs typeface="Graphik"/>
              <a:sym typeface="Graphik"/>
            </a:endParaRPr>
          </a:p>
          <a:p>
            <a:pPr defTabSz="412750" hangingPunct="0"/>
            <a:r>
              <a:rPr lang="en-US" sz="1000" err="1">
                <a:solidFill>
                  <a:srgbClr val="000000"/>
                </a:solidFill>
              </a:rPr>
              <a:t>Username+Pwd+MFA</a:t>
            </a:r>
            <a:r>
              <a:rPr lang="en-US" sz="1000">
                <a:solidFill>
                  <a:srgbClr val="000000"/>
                </a:solidFill>
              </a:rPr>
              <a:t> (App, OTP, SMS, Phone)</a:t>
            </a:r>
          </a:p>
        </p:txBody>
      </p:sp>
      <p:grpSp>
        <p:nvGrpSpPr>
          <p:cNvPr id="14" name="Group 13">
            <a:extLst>
              <a:ext uri="{FF2B5EF4-FFF2-40B4-BE49-F238E27FC236}">
                <a16:creationId xmlns:a16="http://schemas.microsoft.com/office/drawing/2014/main" id="{28F078EE-1BB9-2D58-4801-55893F518FB6}"/>
              </a:ext>
            </a:extLst>
          </p:cNvPr>
          <p:cNvGrpSpPr/>
          <p:nvPr/>
        </p:nvGrpSpPr>
        <p:grpSpPr>
          <a:xfrm>
            <a:off x="9100503" y="1094498"/>
            <a:ext cx="2060963" cy="1469059"/>
            <a:chOff x="18201006" y="2188996"/>
            <a:chExt cx="4121926" cy="2938118"/>
          </a:xfrm>
        </p:grpSpPr>
        <p:pic>
          <p:nvPicPr>
            <p:cNvPr id="5" name="Picture 4">
              <a:extLst>
                <a:ext uri="{FF2B5EF4-FFF2-40B4-BE49-F238E27FC236}">
                  <a16:creationId xmlns:a16="http://schemas.microsoft.com/office/drawing/2014/main" id="{34D5B141-20E3-71AF-A0EF-8378381C09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01006" y="2808531"/>
              <a:ext cx="4121926" cy="2318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874F8FC-8C6A-5D51-991E-EC5791EFE305}"/>
                </a:ext>
              </a:extLst>
            </p:cNvPr>
            <p:cNvSpPr txBox="1"/>
            <p:nvPr/>
          </p:nvSpPr>
          <p:spPr>
            <a:xfrm>
              <a:off x="18815724" y="2188996"/>
              <a:ext cx="28924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1200">
                  <a:solidFill>
                    <a:srgbClr val="929292"/>
                  </a:solidFill>
                  <a:latin typeface="Graphik"/>
                  <a:ea typeface="Graphik"/>
                  <a:cs typeface="Graphik"/>
                  <a:sym typeface="Graphik"/>
                </a:rPr>
                <a:t>App</a:t>
              </a:r>
            </a:p>
          </p:txBody>
        </p:sp>
      </p:grpSp>
      <p:grpSp>
        <p:nvGrpSpPr>
          <p:cNvPr id="20" name="Group 19">
            <a:extLst>
              <a:ext uri="{FF2B5EF4-FFF2-40B4-BE49-F238E27FC236}">
                <a16:creationId xmlns:a16="http://schemas.microsoft.com/office/drawing/2014/main" id="{A836F160-E626-B403-1067-198FC6688133}"/>
              </a:ext>
            </a:extLst>
          </p:cNvPr>
          <p:cNvGrpSpPr/>
          <p:nvPr/>
        </p:nvGrpSpPr>
        <p:grpSpPr>
          <a:xfrm>
            <a:off x="9025960" y="4754714"/>
            <a:ext cx="2210048" cy="1398043"/>
            <a:chOff x="18201006" y="8601903"/>
            <a:chExt cx="4420095" cy="2796085"/>
          </a:xfrm>
        </p:grpSpPr>
        <p:sp>
          <p:nvSpPr>
            <p:cNvPr id="16" name="TextBox 15">
              <a:extLst>
                <a:ext uri="{FF2B5EF4-FFF2-40B4-BE49-F238E27FC236}">
                  <a16:creationId xmlns:a16="http://schemas.microsoft.com/office/drawing/2014/main" id="{410AAC7D-C181-CD18-95C5-1FB74B263E08}"/>
                </a:ext>
              </a:extLst>
            </p:cNvPr>
            <p:cNvSpPr txBox="1"/>
            <p:nvPr/>
          </p:nvSpPr>
          <p:spPr>
            <a:xfrm>
              <a:off x="19572138" y="10926064"/>
              <a:ext cx="16778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1200">
                  <a:solidFill>
                    <a:schemeClr val="accent6"/>
                  </a:solidFill>
                  <a:latin typeface="Graphik"/>
                  <a:ea typeface="Graphik"/>
                  <a:cs typeface="Graphik"/>
                  <a:sym typeface="Graphik"/>
                </a:rPr>
                <a:t>Azure AD</a:t>
              </a:r>
            </a:p>
          </p:txBody>
        </p:sp>
        <p:pic>
          <p:nvPicPr>
            <p:cNvPr id="1030" name="Picture 6" descr="Azure Active Directory | Microsoft Azure">
              <a:extLst>
                <a:ext uri="{FF2B5EF4-FFF2-40B4-BE49-F238E27FC236}">
                  <a16:creationId xmlns:a16="http://schemas.microsoft.com/office/drawing/2014/main" id="{F6203BF5-55C5-9419-367D-87F3E08527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01006" y="8601903"/>
              <a:ext cx="4420095" cy="232055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a:extLst>
              <a:ext uri="{FF2B5EF4-FFF2-40B4-BE49-F238E27FC236}">
                <a16:creationId xmlns:a16="http://schemas.microsoft.com/office/drawing/2014/main" id="{C413CEEE-0C35-8914-1269-D48D269E605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9443011" y="4419123"/>
            <a:ext cx="537029" cy="5330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846EF58-5A67-3B2E-7101-EF054BF6DA3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56250" y="3099329"/>
            <a:ext cx="1079500" cy="107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1337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500"/>
                                        <p:tgtEl>
                                          <p:spTgt spid="4">
                                            <p:txEl>
                                              <p:pRg st="4" end="4"/>
                                            </p:txEl>
                                          </p:spTgt>
                                        </p:tgtEl>
                                      </p:cBhvr>
                                    </p:animEffect>
                                  </p:childTnLst>
                                </p:cTn>
                              </p:par>
                            </p:childTnLst>
                          </p:cTn>
                        </p:par>
                        <p:par>
                          <p:cTn id="35" fill="hold">
                            <p:stCondLst>
                              <p:cond delay="500"/>
                            </p:stCondLst>
                            <p:childTnLst>
                              <p:par>
                                <p:cTn id="36" presetID="0" presetClass="path" presetSubtype="0" accel="50000" decel="50000" fill="hold" nodeType="afterEffect">
                                  <p:stCondLst>
                                    <p:cond delay="0"/>
                                  </p:stCondLst>
                                  <p:childTnLst>
                                    <p:animMotion origin="layout" path="M -8.33333E-7 2.22222E-6 C 0.09961 0.0669 0.19935 0.13379 0.24902 0.15741 " pathEditMode="relative" rAng="0" ptsTypes="AA">
                                      <p:cBhvr>
                                        <p:cTn id="37" dur="2000" fill="hold"/>
                                        <p:tgtEl>
                                          <p:spTgt spid="35"/>
                                        </p:tgtEl>
                                        <p:attrNameLst>
                                          <p:attrName>ppt_x</p:attrName>
                                          <p:attrName>ppt_y</p:attrName>
                                        </p:attrNameLst>
                                      </p:cBhvr>
                                      <p:rCtr x="12448" y="7870"/>
                                    </p:animMotion>
                                  </p:childTnLst>
                                </p:cTn>
                              </p:par>
                            </p:childTnLst>
                          </p:cTn>
                        </p:par>
                        <p:par>
                          <p:cTn id="38" fill="hold">
                            <p:stCondLst>
                              <p:cond delay="2500"/>
                            </p:stCondLst>
                            <p:childTnLst>
                              <p:par>
                                <p:cTn id="39" presetID="10" presetClass="entr" presetSubtype="0" fill="hold" nodeType="afterEffect">
                                  <p:stCondLst>
                                    <p:cond delay="0"/>
                                  </p:stCondLst>
                                  <p:childTnLst>
                                    <p:set>
                                      <p:cBhvr>
                                        <p:cTn id="40" dur="1" fill="hold">
                                          <p:stCondLst>
                                            <p:cond delay="0"/>
                                          </p:stCondLst>
                                        </p:cTn>
                                        <p:tgtEl>
                                          <p:spTgt spid="1036"/>
                                        </p:tgtEl>
                                        <p:attrNameLst>
                                          <p:attrName>style.visibility</p:attrName>
                                        </p:attrNameLst>
                                      </p:cBhvr>
                                      <p:to>
                                        <p:strVal val="visible"/>
                                      </p:to>
                                    </p:set>
                                    <p:animEffect transition="in" filter="fade">
                                      <p:cBhvr>
                                        <p:cTn id="41" dur="500"/>
                                        <p:tgtEl>
                                          <p:spTgt spid="1036"/>
                                        </p:tgtEl>
                                      </p:cBhvr>
                                    </p:animEffect>
                                  </p:childTnLst>
                                </p:cTn>
                              </p:par>
                            </p:childTnLst>
                          </p:cTn>
                        </p:par>
                        <p:par>
                          <p:cTn id="42" fill="hold">
                            <p:stCondLst>
                              <p:cond delay="3000"/>
                            </p:stCondLst>
                            <p:childTnLst>
                              <p:par>
                                <p:cTn id="43" presetID="10" presetClass="exit" presetSubtype="0" fill="hold" nodeType="afterEffect">
                                  <p:stCondLst>
                                    <p:cond delay="0"/>
                                  </p:stCondLst>
                                  <p:childTnLst>
                                    <p:animEffect transition="out" filter="fade">
                                      <p:cBhvr>
                                        <p:cTn id="44" dur="500"/>
                                        <p:tgtEl>
                                          <p:spTgt spid="35"/>
                                        </p:tgtEl>
                                      </p:cBhvr>
                                    </p:animEffect>
                                    <p:set>
                                      <p:cBhvr>
                                        <p:cTn id="45" dur="1" fill="hold">
                                          <p:stCondLst>
                                            <p:cond delay="499"/>
                                          </p:stCondLst>
                                        </p:cTn>
                                        <p:tgtEl>
                                          <p:spTgt spid="35"/>
                                        </p:tgtEl>
                                        <p:attrNameLst>
                                          <p:attrName>style.visibility</p:attrName>
                                        </p:attrNameLst>
                                      </p:cBhvr>
                                      <p:to>
                                        <p:strVal val="hidden"/>
                                      </p:to>
                                    </p:set>
                                  </p:childTnLst>
                                </p:cTn>
                              </p:par>
                            </p:childTnLst>
                          </p:cTn>
                        </p:par>
                        <p:par>
                          <p:cTn id="46" fill="hold">
                            <p:stCondLst>
                              <p:cond delay="3500"/>
                            </p:stCondLst>
                            <p:childTnLst>
                              <p:par>
                                <p:cTn id="47" presetID="0" presetClass="path" presetSubtype="0" accel="50000" decel="50000" fill="hold" nodeType="afterEffect">
                                  <p:stCondLst>
                                    <p:cond delay="500"/>
                                  </p:stCondLst>
                                  <p:childTnLst>
                                    <p:animMotion origin="layout" path="M 0.00091 0.00254 L -0.23327 -0.15266 " pathEditMode="relative" ptsTypes="AA">
                                      <p:cBhvr>
                                        <p:cTn id="48" dur="2000" fill="hold"/>
                                        <p:tgtEl>
                                          <p:spTgt spid="1036"/>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animEffect transition="in" filter="fade">
                                      <p:cBhvr>
                                        <p:cTn id="5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12">
            <a:extLst>
              <a:ext uri="{FF2B5EF4-FFF2-40B4-BE49-F238E27FC236}">
                <a16:creationId xmlns:a16="http://schemas.microsoft.com/office/drawing/2014/main" id="{623EFA68-8CE2-44D2-CDEC-30DEF1747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591451" y="3361214"/>
            <a:ext cx="537029" cy="5330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635000" y="352293"/>
            <a:ext cx="10922000" cy="778719"/>
          </a:xfrm>
        </p:spPr>
        <p:txBody>
          <a:bodyPr>
            <a:normAutofit/>
          </a:bodyPr>
          <a:lstStyle/>
          <a:p>
            <a:r>
              <a:rPr lang="en-US" sz="2800"/>
              <a:t>SSO – Modernize w/ IDP Vendor SSO Extensions</a:t>
            </a:r>
          </a:p>
        </p:txBody>
      </p:sp>
      <p:sp>
        <p:nvSpPr>
          <p:cNvPr id="21" name="TextBox 20">
            <a:extLst>
              <a:ext uri="{FF2B5EF4-FFF2-40B4-BE49-F238E27FC236}">
                <a16:creationId xmlns:a16="http://schemas.microsoft.com/office/drawing/2014/main" id="{395FD62E-A664-A05C-30B9-D8CD40854F43}"/>
              </a:ext>
            </a:extLst>
          </p:cNvPr>
          <p:cNvSpPr txBox="1"/>
          <p:nvPr/>
        </p:nvSpPr>
        <p:spPr>
          <a:xfrm>
            <a:off x="9342255" y="2606559"/>
            <a:ext cx="51361"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endParaRPr lang="en-US" sz="1200">
              <a:solidFill>
                <a:srgbClr val="929292"/>
              </a:solidFill>
              <a:latin typeface="Graphik"/>
              <a:ea typeface="Graphik"/>
              <a:cs typeface="Graphik"/>
              <a:sym typeface="Graphik"/>
            </a:endParaRPr>
          </a:p>
        </p:txBody>
      </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56679" y="2021365"/>
            <a:ext cx="3681351" cy="3681351"/>
          </a:xfrm>
          <a:prstGeom prst="rect">
            <a:avLst/>
          </a:prstGeom>
        </p:spPr>
      </p:pic>
      <p:grpSp>
        <p:nvGrpSpPr>
          <p:cNvPr id="14" name="Group 13">
            <a:extLst>
              <a:ext uri="{FF2B5EF4-FFF2-40B4-BE49-F238E27FC236}">
                <a16:creationId xmlns:a16="http://schemas.microsoft.com/office/drawing/2014/main" id="{28F078EE-1BB9-2D58-4801-55893F518FB6}"/>
              </a:ext>
            </a:extLst>
          </p:cNvPr>
          <p:cNvGrpSpPr/>
          <p:nvPr/>
        </p:nvGrpSpPr>
        <p:grpSpPr>
          <a:xfrm>
            <a:off x="9100503" y="1094498"/>
            <a:ext cx="2060963" cy="1469059"/>
            <a:chOff x="18201006" y="2188996"/>
            <a:chExt cx="4121926" cy="2938118"/>
          </a:xfrm>
        </p:grpSpPr>
        <p:pic>
          <p:nvPicPr>
            <p:cNvPr id="5" name="Picture 4">
              <a:extLst>
                <a:ext uri="{FF2B5EF4-FFF2-40B4-BE49-F238E27FC236}">
                  <a16:creationId xmlns:a16="http://schemas.microsoft.com/office/drawing/2014/main" id="{34D5B141-20E3-71AF-A0EF-8378381C09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01006" y="2808531"/>
              <a:ext cx="4121926" cy="2318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874F8FC-8C6A-5D51-991E-EC5791EFE305}"/>
                </a:ext>
              </a:extLst>
            </p:cNvPr>
            <p:cNvSpPr txBox="1"/>
            <p:nvPr/>
          </p:nvSpPr>
          <p:spPr>
            <a:xfrm>
              <a:off x="18815724" y="2188996"/>
              <a:ext cx="28924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1200">
                  <a:solidFill>
                    <a:srgbClr val="929292"/>
                  </a:solidFill>
                  <a:latin typeface="Graphik"/>
                  <a:ea typeface="Graphik"/>
                  <a:cs typeface="Graphik"/>
                  <a:sym typeface="Graphik"/>
                </a:rPr>
                <a:t>App</a:t>
              </a:r>
            </a:p>
          </p:txBody>
        </p:sp>
      </p:grpSp>
      <p:pic>
        <p:nvPicPr>
          <p:cNvPr id="1028" name="Picture 4">
            <a:extLst>
              <a:ext uri="{FF2B5EF4-FFF2-40B4-BE49-F238E27FC236}">
                <a16:creationId xmlns:a16="http://schemas.microsoft.com/office/drawing/2014/main" id="{B846EF58-5A67-3B2E-7101-EF054BF6DA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6250" y="3099329"/>
            <a:ext cx="1079500" cy="107950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29C68AAE-764B-9CA4-2116-B23D1FB4DABA}"/>
              </a:ext>
            </a:extLst>
          </p:cNvPr>
          <p:cNvCxnSpPr>
            <a:cxnSpLocks/>
          </p:cNvCxnSpPr>
          <p:nvPr/>
        </p:nvCxnSpPr>
        <p:spPr>
          <a:xfrm flipV="1">
            <a:off x="7445829" y="2323323"/>
            <a:ext cx="2183364" cy="1692158"/>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6" name="Picture 12">
            <a:extLst>
              <a:ext uri="{FF2B5EF4-FFF2-40B4-BE49-F238E27FC236}">
                <a16:creationId xmlns:a16="http://schemas.microsoft.com/office/drawing/2014/main" id="{AC700637-CE4A-0289-CA3C-CD7C3401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601212" y="3371377"/>
            <a:ext cx="537029" cy="53305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urved Connector 7">
            <a:extLst>
              <a:ext uri="{FF2B5EF4-FFF2-40B4-BE49-F238E27FC236}">
                <a16:creationId xmlns:a16="http://schemas.microsoft.com/office/drawing/2014/main" id="{7B8773F3-DA1D-50F7-8CBD-2A06914E7CBF}"/>
              </a:ext>
            </a:extLst>
          </p:cNvPr>
          <p:cNvCxnSpPr>
            <a:cxnSpLocks/>
          </p:cNvCxnSpPr>
          <p:nvPr/>
        </p:nvCxnSpPr>
        <p:spPr>
          <a:xfrm rot="10800000">
            <a:off x="6178655" y="3906417"/>
            <a:ext cx="1167724" cy="309032"/>
          </a:xfrm>
          <a:prstGeom prst="curvedConnector3">
            <a:avLst>
              <a:gd name="adj1" fmla="val 50000"/>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4100" name="Picture 4" descr="How do I update my Outlook settings to connect to Office 365? - ask ...">
            <a:extLst>
              <a:ext uri="{FF2B5EF4-FFF2-40B4-BE49-F238E27FC236}">
                <a16:creationId xmlns:a16="http://schemas.microsoft.com/office/drawing/2014/main" id="{90EC4674-0C8A-D8F2-2CC2-6D7DB225EA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2896" y="3779140"/>
            <a:ext cx="526967" cy="526967"/>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5000" y="1330460"/>
            <a:ext cx="3778380" cy="5019541"/>
          </a:xfrm>
        </p:spPr>
        <p:txBody>
          <a:bodyPr>
            <a:normAutofit/>
          </a:bodyPr>
          <a:lstStyle/>
          <a:p>
            <a:pPr marL="0" indent="0">
              <a:buNone/>
            </a:pPr>
            <a:r>
              <a:rPr lang="en-US" sz="1600">
                <a:latin typeface="+mn-lt"/>
              </a:rPr>
              <a:t>One more wrinkle…there’s two different flows for apps to get tokens</a:t>
            </a:r>
          </a:p>
          <a:p>
            <a:pPr marL="0" indent="0">
              <a:buNone/>
            </a:pPr>
            <a:r>
              <a:rPr lang="en-US" sz="1600">
                <a:latin typeface="+mn-lt"/>
              </a:rPr>
              <a:t>We’ll start with the MSAL flow (MSAL is Microsoft Authentication Library, our auth library provided to make app integration with Azure AD easy):</a:t>
            </a:r>
          </a:p>
          <a:p>
            <a:pPr marL="0" indent="0">
              <a:buNone/>
            </a:pPr>
            <a:endParaRPr lang="en-US" sz="1600">
              <a:latin typeface="+mn-lt"/>
            </a:endParaRPr>
          </a:p>
          <a:p>
            <a:pPr>
              <a:buFont typeface="+mj-lt"/>
              <a:buAutoNum type="arabicPeriod" startAt="3"/>
            </a:pPr>
            <a:r>
              <a:rPr lang="en-US" sz="1600">
                <a:latin typeface="+mn-lt"/>
              </a:rPr>
              <a:t>App that uses MSAL talks to the SSO Extension directly, asks it to get a token</a:t>
            </a:r>
          </a:p>
          <a:p>
            <a:pPr>
              <a:buFont typeface="+mj-lt"/>
              <a:buAutoNum type="arabicPeriod" startAt="3"/>
            </a:pPr>
            <a:r>
              <a:rPr lang="en-US" sz="1600">
                <a:latin typeface="+mn-lt"/>
              </a:rPr>
              <a:t>AAD validates the PRT and returns the app-specific token</a:t>
            </a:r>
          </a:p>
          <a:p>
            <a:pPr>
              <a:buFont typeface="+mj-lt"/>
              <a:buAutoNum type="arabicPeriod" startAt="3"/>
            </a:pPr>
            <a:r>
              <a:rPr lang="en-US" sz="1600">
                <a:latin typeface="+mn-lt"/>
              </a:rPr>
              <a:t>The token is given to the client and the client sends the token to the app</a:t>
            </a:r>
          </a:p>
          <a:p>
            <a:pPr>
              <a:buFont typeface="+mj-lt"/>
              <a:buAutoNum type="arabicPeriod" startAt="3"/>
            </a:pPr>
            <a:r>
              <a:rPr lang="en-US" sz="1600">
                <a:latin typeface="+mn-lt"/>
              </a:rPr>
              <a:t>The user successfully accesses the app</a:t>
            </a:r>
          </a:p>
          <a:p>
            <a:pPr>
              <a:buFont typeface="+mj-lt"/>
              <a:buAutoNum type="arabicPeriod" startAt="3"/>
            </a:pPr>
            <a:endParaRPr lang="en-US" sz="1600">
              <a:latin typeface="+mn-lt"/>
            </a:endParaRPr>
          </a:p>
        </p:txBody>
      </p:sp>
      <p:grpSp>
        <p:nvGrpSpPr>
          <p:cNvPr id="20" name="Group 19">
            <a:extLst>
              <a:ext uri="{FF2B5EF4-FFF2-40B4-BE49-F238E27FC236}">
                <a16:creationId xmlns:a16="http://schemas.microsoft.com/office/drawing/2014/main" id="{A836F160-E626-B403-1067-198FC6688133}"/>
              </a:ext>
            </a:extLst>
          </p:cNvPr>
          <p:cNvGrpSpPr/>
          <p:nvPr/>
        </p:nvGrpSpPr>
        <p:grpSpPr>
          <a:xfrm>
            <a:off x="9025960" y="4754714"/>
            <a:ext cx="2210048" cy="1398043"/>
            <a:chOff x="18201006" y="8601903"/>
            <a:chExt cx="4420095" cy="2796085"/>
          </a:xfrm>
        </p:grpSpPr>
        <p:sp>
          <p:nvSpPr>
            <p:cNvPr id="16" name="TextBox 15">
              <a:extLst>
                <a:ext uri="{FF2B5EF4-FFF2-40B4-BE49-F238E27FC236}">
                  <a16:creationId xmlns:a16="http://schemas.microsoft.com/office/drawing/2014/main" id="{410AAC7D-C181-CD18-95C5-1FB74B263E08}"/>
                </a:ext>
              </a:extLst>
            </p:cNvPr>
            <p:cNvSpPr txBox="1"/>
            <p:nvPr/>
          </p:nvSpPr>
          <p:spPr>
            <a:xfrm>
              <a:off x="19572138" y="10926064"/>
              <a:ext cx="16778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1200">
                  <a:solidFill>
                    <a:schemeClr val="accent6"/>
                  </a:solidFill>
                  <a:latin typeface="Graphik"/>
                  <a:ea typeface="Graphik"/>
                  <a:cs typeface="Graphik"/>
                  <a:sym typeface="Graphik"/>
                </a:rPr>
                <a:t>Azure AD</a:t>
              </a:r>
            </a:p>
          </p:txBody>
        </p:sp>
        <p:pic>
          <p:nvPicPr>
            <p:cNvPr id="1030" name="Picture 6" descr="Azure Active Directory | Microsoft Azure">
              <a:extLst>
                <a:ext uri="{FF2B5EF4-FFF2-40B4-BE49-F238E27FC236}">
                  <a16:creationId xmlns:a16="http://schemas.microsoft.com/office/drawing/2014/main" id="{F6203BF5-55C5-9419-367D-87F3E08527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01006" y="8601903"/>
              <a:ext cx="4420095" cy="2320550"/>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12">
            <a:extLst>
              <a:ext uri="{FF2B5EF4-FFF2-40B4-BE49-F238E27FC236}">
                <a16:creationId xmlns:a16="http://schemas.microsoft.com/office/drawing/2014/main" id="{B3053BE6-4FDE-16B7-715D-6B86F96EE5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9876601" y="4294444"/>
            <a:ext cx="249598" cy="249598"/>
          </a:xfrm>
          <a:prstGeom prst="rect">
            <a:avLst/>
          </a:prstGeom>
          <a:noFill/>
        </p:spPr>
      </p:pic>
    </p:spTree>
    <p:extLst>
      <p:ext uri="{BB962C8B-B14F-4D97-AF65-F5344CB8AC3E}">
        <p14:creationId xmlns:p14="http://schemas.microsoft.com/office/powerpoint/2010/main" val="9931662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500"/>
                                        <p:tgtEl>
                                          <p:spTgt spid="4100"/>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right)">
                                      <p:cBhvr>
                                        <p:cTn id="14" dur="1000"/>
                                        <p:tgtEl>
                                          <p:spTgt spid="8"/>
                                        </p:tgtEl>
                                      </p:cBhvr>
                                    </p:animEffect>
                                  </p:childTnLst>
                                </p:cTn>
                              </p:par>
                            </p:childTnLst>
                          </p:cTn>
                        </p:par>
                        <p:par>
                          <p:cTn id="15" fill="hold">
                            <p:stCondLst>
                              <p:cond delay="1500"/>
                            </p:stCondLst>
                            <p:childTnLst>
                              <p:par>
                                <p:cTn id="16" presetID="0" presetClass="path" presetSubtype="0" accel="50000" decel="50000" fill="hold" nodeType="afterEffect">
                                  <p:stCondLst>
                                    <p:cond delay="500"/>
                                  </p:stCondLst>
                                  <p:childTnLst>
                                    <p:animMotion origin="layout" path="M -0.00247 -0.00255 L 0.23314 0.15428 " pathEditMode="relative" rAng="0" ptsTypes="AA">
                                      <p:cBhvr>
                                        <p:cTn id="17" dur="2000" fill="hold"/>
                                        <p:tgtEl>
                                          <p:spTgt spid="36"/>
                                        </p:tgtEl>
                                        <p:attrNameLst>
                                          <p:attrName>ppt_x</p:attrName>
                                          <p:attrName>ppt_y</p:attrName>
                                        </p:attrNameLst>
                                      </p:cBhvr>
                                      <p:rCtr x="11777" y="7836"/>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xit" presetSubtype="0" fill="hold"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par>
                          <p:cTn id="29" fill="hold">
                            <p:stCondLst>
                              <p:cond delay="500"/>
                            </p:stCondLst>
                            <p:childTnLst>
                              <p:par>
                                <p:cTn id="30" presetID="10" presetClass="exit" presetSubtype="0" fill="hold" nodeType="afterEffect">
                                  <p:stCondLst>
                                    <p:cond delay="0"/>
                                  </p:stCondLst>
                                  <p:childTnLst>
                                    <p:animEffect transition="out" filter="fade">
                                      <p:cBhvr>
                                        <p:cTn id="31" dur="500"/>
                                        <p:tgtEl>
                                          <p:spTgt spid="36"/>
                                        </p:tgtEl>
                                      </p:cBhvr>
                                    </p:animEffect>
                                    <p:set>
                                      <p:cBhvr>
                                        <p:cTn id="32" dur="1" fill="hold">
                                          <p:stCondLst>
                                            <p:cond delay="499"/>
                                          </p:stCondLst>
                                        </p:cTn>
                                        <p:tgtEl>
                                          <p:spTgt spid="36"/>
                                        </p:tgtEl>
                                        <p:attrNameLst>
                                          <p:attrName>style.visibility</p:attrName>
                                        </p:attrNameLst>
                                      </p:cBhvr>
                                      <p:to>
                                        <p:strVal val="hidden"/>
                                      </p:to>
                                    </p:set>
                                  </p:childTnLst>
                                </p:cTn>
                              </p:par>
                            </p:childTnLst>
                          </p:cTn>
                        </p:par>
                        <p:par>
                          <p:cTn id="33" fill="hold">
                            <p:stCondLst>
                              <p:cond delay="1000"/>
                            </p:stCondLst>
                            <p:childTnLst>
                              <p:par>
                                <p:cTn id="34" presetID="0" presetClass="path" presetSubtype="0" accel="50000" decel="50000" fill="hold" nodeType="afterEffect">
                                  <p:stCondLst>
                                    <p:cond delay="0"/>
                                  </p:stCondLst>
                                  <p:childTnLst>
                                    <p:animMotion origin="layout" path="M 6.75E-5 -0.00081 L -0.27604 -0.15301 " pathEditMode="relative" rAng="0" ptsTypes="AA">
                                      <p:cBhvr>
                                        <p:cTn id="35" dur="2000" fill="hold"/>
                                        <p:tgtEl>
                                          <p:spTgt spid="32"/>
                                        </p:tgtEl>
                                        <p:attrNameLst>
                                          <p:attrName>ppt_x</p:attrName>
                                          <p:attrName>ppt_y</p:attrName>
                                        </p:attrNameLst>
                                      </p:cBhvr>
                                      <p:rCtr x="-13809" y="-7616"/>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fade">
                                      <p:cBhvr>
                                        <p:cTn id="40" dur="500"/>
                                        <p:tgtEl>
                                          <p:spTgt spid="4">
                                            <p:txEl>
                                              <p:pRg st="5" end="5"/>
                                            </p:txEl>
                                          </p:spTgt>
                                        </p:tgtEl>
                                      </p:cBhvr>
                                    </p:animEffect>
                                  </p:childTnLst>
                                </p:cTn>
                              </p:par>
                            </p:childTnLst>
                          </p:cTn>
                        </p:par>
                        <p:par>
                          <p:cTn id="41" fill="hold">
                            <p:stCondLst>
                              <p:cond delay="500"/>
                            </p:stCondLst>
                            <p:childTnLst>
                              <p:par>
                                <p:cTn id="42" presetID="0" presetClass="path" presetSubtype="0" accel="50000" decel="50000" fill="hold" nodeType="afterEffect">
                                  <p:stCondLst>
                                    <p:cond delay="0"/>
                                  </p:stCondLst>
                                  <p:childTnLst>
                                    <p:animMotion origin="layout" path="M -0.27604 -0.15301 C -0.26758 -0.09688 -0.25898 -0.04063 -0.21692 -0.06262 C -0.17487 -0.08415 -0.05716 -0.23901 -0.02376 -0.28368 " pathEditMode="relative" rAng="0" ptsTypes="AAA">
                                      <p:cBhvr>
                                        <p:cTn id="43" dur="3000" fill="hold"/>
                                        <p:tgtEl>
                                          <p:spTgt spid="32"/>
                                        </p:tgtEl>
                                        <p:attrNameLst>
                                          <p:attrName>ppt_x</p:attrName>
                                          <p:attrName>ppt_y</p:attrName>
                                        </p:attrNameLst>
                                      </p:cBhvr>
                                      <p:rCtr x="12611" y="-1771"/>
                                    </p:animMotion>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left)">
                                      <p:cBhvr>
                                        <p:cTn id="47" dur="500"/>
                                        <p:tgtEl>
                                          <p:spTgt spid="34"/>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6" end="6"/>
                                            </p:txEl>
                                          </p:spTgt>
                                        </p:tgtEl>
                                        <p:attrNameLst>
                                          <p:attrName>style.visibility</p:attrName>
                                        </p:attrNameLst>
                                      </p:cBhvr>
                                      <p:to>
                                        <p:strVal val="visible"/>
                                      </p:to>
                                    </p:set>
                                    <p:animEffect transition="in" filter="fade">
                                      <p:cBhvr>
                                        <p:cTn id="50"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5610" y="837752"/>
            <a:ext cx="5512249" cy="5512249"/>
          </a:xfrm>
          <a:prstGeom prst="rect">
            <a:avLst/>
          </a:prstGeom>
        </p:spPr>
      </p:pic>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635000" y="352293"/>
            <a:ext cx="10922000" cy="778719"/>
          </a:xfrm>
        </p:spPr>
        <p:txBody>
          <a:bodyPr>
            <a:normAutofit/>
          </a:bodyPr>
          <a:lstStyle/>
          <a:p>
            <a:r>
              <a:rPr lang="en-US" sz="2800"/>
              <a:t>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5000" y="1435428"/>
            <a:ext cx="3778380" cy="4914573"/>
          </a:xfrm>
        </p:spPr>
        <p:txBody>
          <a:bodyPr>
            <a:normAutofit/>
          </a:bodyPr>
          <a:lstStyle/>
          <a:p>
            <a:pPr marL="0" indent="0">
              <a:buNone/>
            </a:pPr>
            <a:r>
              <a:rPr lang="en-US" sz="1600">
                <a:latin typeface="+mn-lt"/>
              </a:rPr>
              <a:t>Now let’s look at the redirect flow:</a:t>
            </a:r>
          </a:p>
          <a:p>
            <a:pPr marL="0" indent="0">
              <a:buNone/>
            </a:pPr>
            <a:endParaRPr lang="en-US" sz="1600">
              <a:latin typeface="+mn-lt"/>
            </a:endParaRPr>
          </a:p>
          <a:p>
            <a:pPr>
              <a:buFont typeface="+mj-lt"/>
              <a:buAutoNum type="arabicPeriod" startAt="3"/>
            </a:pPr>
            <a:r>
              <a:rPr lang="en-US" sz="1600">
                <a:latin typeface="+mn-lt"/>
              </a:rPr>
              <a:t>User tries to log into app, is told to get a token from Azure AD</a:t>
            </a:r>
          </a:p>
          <a:p>
            <a:pPr>
              <a:buFont typeface="+mj-lt"/>
              <a:buAutoNum type="arabicPeriod" startAt="3"/>
            </a:pPr>
            <a:r>
              <a:rPr lang="en-US" sz="1600">
                <a:latin typeface="+mn-lt"/>
              </a:rPr>
              <a:t>App that doesn’t use MSAL tries to go to an Azure AD URL…the macOS Network Stack intercepts the traffic and redirects it to the SSO Extension</a:t>
            </a:r>
          </a:p>
          <a:p>
            <a:pPr>
              <a:buFont typeface="+mj-lt"/>
              <a:buAutoNum type="arabicPeriod" startAt="3"/>
            </a:pPr>
            <a:r>
              <a:rPr lang="en-US" sz="1600">
                <a:latin typeface="+mn-lt"/>
              </a:rPr>
              <a:t>SSO Extension uses its PRT to request a token</a:t>
            </a:r>
          </a:p>
          <a:p>
            <a:pPr>
              <a:buFont typeface="+mj-lt"/>
              <a:buAutoNum type="arabicPeriod" startAt="3"/>
            </a:pPr>
            <a:r>
              <a:rPr lang="en-US" sz="1600">
                <a:latin typeface="+mn-lt"/>
              </a:rPr>
              <a:t>AAD validates the PRT and returns the app-specific token</a:t>
            </a:r>
          </a:p>
          <a:p>
            <a:pPr>
              <a:buFont typeface="+mj-lt"/>
              <a:buAutoNum type="arabicPeriod" startAt="3"/>
            </a:pPr>
            <a:r>
              <a:rPr lang="en-US" sz="1600">
                <a:latin typeface="+mn-lt"/>
              </a:rPr>
              <a:t>The token is given to the client and the client sends the token to the app</a:t>
            </a:r>
          </a:p>
          <a:p>
            <a:pPr>
              <a:buFont typeface="+mj-lt"/>
              <a:buAutoNum type="arabicPeriod" startAt="3"/>
            </a:pPr>
            <a:r>
              <a:rPr lang="en-US" sz="1600">
                <a:latin typeface="+mn-lt"/>
              </a:rPr>
              <a:t>The user successfully accesses the app</a:t>
            </a:r>
          </a:p>
          <a:p>
            <a:pPr>
              <a:buFont typeface="+mj-lt"/>
              <a:buAutoNum type="arabicPeriod" startAt="3"/>
            </a:pPr>
            <a:endParaRPr lang="en-US" sz="1600">
              <a:latin typeface="+mn-lt"/>
            </a:endParaRPr>
          </a:p>
        </p:txBody>
      </p:sp>
      <p:sp>
        <p:nvSpPr>
          <p:cNvPr id="21" name="TextBox 20">
            <a:extLst>
              <a:ext uri="{FF2B5EF4-FFF2-40B4-BE49-F238E27FC236}">
                <a16:creationId xmlns:a16="http://schemas.microsoft.com/office/drawing/2014/main" id="{395FD62E-A664-A05C-30B9-D8CD40854F43}"/>
              </a:ext>
            </a:extLst>
          </p:cNvPr>
          <p:cNvSpPr txBox="1"/>
          <p:nvPr/>
        </p:nvSpPr>
        <p:spPr>
          <a:xfrm>
            <a:off x="9342255" y="2606559"/>
            <a:ext cx="51361"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endParaRPr lang="en-US" sz="1200">
              <a:solidFill>
                <a:srgbClr val="929292"/>
              </a:solidFill>
              <a:latin typeface="Graphik"/>
              <a:ea typeface="Graphik"/>
              <a:cs typeface="Graphik"/>
              <a:sym typeface="Graphik"/>
            </a:endParaRPr>
          </a:p>
        </p:txBody>
      </p:sp>
      <p:grpSp>
        <p:nvGrpSpPr>
          <p:cNvPr id="14" name="Group 13">
            <a:extLst>
              <a:ext uri="{FF2B5EF4-FFF2-40B4-BE49-F238E27FC236}">
                <a16:creationId xmlns:a16="http://schemas.microsoft.com/office/drawing/2014/main" id="{28F078EE-1BB9-2D58-4801-55893F518FB6}"/>
              </a:ext>
            </a:extLst>
          </p:cNvPr>
          <p:cNvGrpSpPr/>
          <p:nvPr/>
        </p:nvGrpSpPr>
        <p:grpSpPr>
          <a:xfrm>
            <a:off x="10051710" y="1199466"/>
            <a:ext cx="2060963" cy="1469059"/>
            <a:chOff x="18201006" y="2188996"/>
            <a:chExt cx="4121926" cy="2938118"/>
          </a:xfrm>
        </p:grpSpPr>
        <p:pic>
          <p:nvPicPr>
            <p:cNvPr id="5" name="Picture 4">
              <a:extLst>
                <a:ext uri="{FF2B5EF4-FFF2-40B4-BE49-F238E27FC236}">
                  <a16:creationId xmlns:a16="http://schemas.microsoft.com/office/drawing/2014/main" id="{34D5B141-20E3-71AF-A0EF-8378381C09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01006" y="2808531"/>
              <a:ext cx="4121926" cy="2318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874F8FC-8C6A-5D51-991E-EC5791EFE305}"/>
                </a:ext>
              </a:extLst>
            </p:cNvPr>
            <p:cNvSpPr txBox="1"/>
            <p:nvPr/>
          </p:nvSpPr>
          <p:spPr>
            <a:xfrm>
              <a:off x="18815724" y="2188996"/>
              <a:ext cx="28924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1200">
                  <a:solidFill>
                    <a:srgbClr val="929292"/>
                  </a:solidFill>
                  <a:latin typeface="Graphik"/>
                  <a:ea typeface="Graphik"/>
                  <a:cs typeface="Graphik"/>
                  <a:sym typeface="Graphik"/>
                </a:rPr>
                <a:t>App</a:t>
              </a:r>
            </a:p>
          </p:txBody>
        </p:sp>
      </p:grpSp>
      <p:pic>
        <p:nvPicPr>
          <p:cNvPr id="1028" name="Picture 4">
            <a:extLst>
              <a:ext uri="{FF2B5EF4-FFF2-40B4-BE49-F238E27FC236}">
                <a16:creationId xmlns:a16="http://schemas.microsoft.com/office/drawing/2014/main" id="{B846EF58-5A67-3B2E-7101-EF054BF6DA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0370" y="2356961"/>
            <a:ext cx="1079500" cy="10795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BCF9B25-CC81-78D0-9903-D42CC5BC94C5}"/>
              </a:ext>
            </a:extLst>
          </p:cNvPr>
          <p:cNvCxnSpPr>
            <a:cxnSpLocks/>
          </p:cNvCxnSpPr>
          <p:nvPr/>
        </p:nvCxnSpPr>
        <p:spPr>
          <a:xfrm flipV="1">
            <a:off x="7778621" y="2356961"/>
            <a:ext cx="2811624" cy="289846"/>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C4E6E43C-37C5-86BB-BC5C-2AD0CC136DDB}"/>
              </a:ext>
            </a:extLst>
          </p:cNvPr>
          <p:cNvCxnSpPr>
            <a:cxnSpLocks/>
          </p:cNvCxnSpPr>
          <p:nvPr/>
        </p:nvCxnSpPr>
        <p:spPr>
          <a:xfrm flipH="1">
            <a:off x="7679094" y="2668525"/>
            <a:ext cx="99527" cy="1179161"/>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4DEAFDF4-22DF-1874-3B35-F338C17906DC}"/>
              </a:ext>
            </a:extLst>
          </p:cNvPr>
          <p:cNvCxnSpPr>
            <a:cxnSpLocks/>
          </p:cNvCxnSpPr>
          <p:nvPr/>
        </p:nvCxnSpPr>
        <p:spPr>
          <a:xfrm flipH="1" flipV="1">
            <a:off x="5958373" y="3249973"/>
            <a:ext cx="1720721" cy="597713"/>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 name="Rounded Rectangle 2">
            <a:extLst>
              <a:ext uri="{FF2B5EF4-FFF2-40B4-BE49-F238E27FC236}">
                <a16:creationId xmlns:a16="http://schemas.microsoft.com/office/drawing/2014/main" id="{3A2AAE6D-F2FE-5F47-A15C-F3E66344319D}"/>
              </a:ext>
            </a:extLst>
          </p:cNvPr>
          <p:cNvSpPr/>
          <p:nvPr/>
        </p:nvSpPr>
        <p:spPr>
          <a:xfrm>
            <a:off x="5778126" y="3856195"/>
            <a:ext cx="2607567" cy="329168"/>
          </a:xfrm>
          <a:prstGeom prst="roundRect">
            <a:avLst/>
          </a:prstGeom>
          <a:solidFill>
            <a:schemeClr val="accent6">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r>
              <a:rPr lang="en-US" sz="1600">
                <a:solidFill>
                  <a:srgbClr val="000000"/>
                </a:solidFill>
                <a:latin typeface="Graphik-Medium"/>
                <a:ea typeface="Graphik-Medium"/>
                <a:cs typeface="Graphik-Medium"/>
                <a:sym typeface="Graphik Medium"/>
              </a:rPr>
              <a:t>macOS Network Stack</a:t>
            </a:r>
          </a:p>
        </p:txBody>
      </p:sp>
      <p:pic>
        <p:nvPicPr>
          <p:cNvPr id="4100" name="Picture 4">
            <a:extLst>
              <a:ext uri="{FF2B5EF4-FFF2-40B4-BE49-F238E27FC236}">
                <a16:creationId xmlns:a16="http://schemas.microsoft.com/office/drawing/2014/main" id="{90EC4674-0C8A-D8F2-2CC2-6D7DB225EA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7515138" y="2383324"/>
            <a:ext cx="526967" cy="52696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a:extLst>
              <a:ext uri="{FF2B5EF4-FFF2-40B4-BE49-F238E27FC236}">
                <a16:creationId xmlns:a16="http://schemas.microsoft.com/office/drawing/2014/main" id="{92F76213-3D63-D48D-6AEB-5B67FC0A53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6346899" y="2670514"/>
            <a:ext cx="537029" cy="53305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a:extLst>
              <a:ext uri="{FF2B5EF4-FFF2-40B4-BE49-F238E27FC236}">
                <a16:creationId xmlns:a16="http://schemas.microsoft.com/office/drawing/2014/main" id="{D9814493-5ADC-0052-0A48-3F702F4C3C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6346899" y="2670514"/>
            <a:ext cx="537029" cy="533051"/>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A836F160-E626-B403-1067-198FC6688133}"/>
              </a:ext>
            </a:extLst>
          </p:cNvPr>
          <p:cNvGrpSpPr/>
          <p:nvPr/>
        </p:nvGrpSpPr>
        <p:grpSpPr>
          <a:xfrm>
            <a:off x="9981953" y="4365461"/>
            <a:ext cx="2210048" cy="1398043"/>
            <a:chOff x="18201006" y="8601903"/>
            <a:chExt cx="4420095" cy="2796085"/>
          </a:xfrm>
        </p:grpSpPr>
        <p:sp>
          <p:nvSpPr>
            <p:cNvPr id="16" name="TextBox 15">
              <a:extLst>
                <a:ext uri="{FF2B5EF4-FFF2-40B4-BE49-F238E27FC236}">
                  <a16:creationId xmlns:a16="http://schemas.microsoft.com/office/drawing/2014/main" id="{410AAC7D-C181-CD18-95C5-1FB74B263E08}"/>
                </a:ext>
              </a:extLst>
            </p:cNvPr>
            <p:cNvSpPr txBox="1"/>
            <p:nvPr/>
          </p:nvSpPr>
          <p:spPr>
            <a:xfrm>
              <a:off x="19572138" y="10926064"/>
              <a:ext cx="16778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1200">
                  <a:solidFill>
                    <a:schemeClr val="accent6"/>
                  </a:solidFill>
                  <a:latin typeface="Graphik"/>
                  <a:ea typeface="Graphik"/>
                  <a:cs typeface="Graphik"/>
                  <a:sym typeface="Graphik"/>
                </a:rPr>
                <a:t>Azure AD</a:t>
              </a:r>
            </a:p>
          </p:txBody>
        </p:sp>
        <p:pic>
          <p:nvPicPr>
            <p:cNvPr id="1030" name="Picture 6" descr="Azure Active Directory | Microsoft Azure">
              <a:extLst>
                <a:ext uri="{FF2B5EF4-FFF2-40B4-BE49-F238E27FC236}">
                  <a16:creationId xmlns:a16="http://schemas.microsoft.com/office/drawing/2014/main" id="{F6203BF5-55C5-9419-367D-87F3E08527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01006" y="8601903"/>
              <a:ext cx="4420095" cy="2320550"/>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12">
            <a:extLst>
              <a:ext uri="{FF2B5EF4-FFF2-40B4-BE49-F238E27FC236}">
                <a16:creationId xmlns:a16="http://schemas.microsoft.com/office/drawing/2014/main" id="{B3053BE6-4FDE-16B7-715D-6B86F96EE5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10832593" y="4185362"/>
            <a:ext cx="249598" cy="249598"/>
          </a:xfrm>
          <a:prstGeom prst="rect">
            <a:avLst/>
          </a:prstGeom>
          <a:noFill/>
        </p:spPr>
      </p:pic>
    </p:spTree>
    <p:extLst>
      <p:ext uri="{BB962C8B-B14F-4D97-AF65-F5344CB8AC3E}">
        <p14:creationId xmlns:p14="http://schemas.microsoft.com/office/powerpoint/2010/main" val="39361165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xit" presetSubtype="0" fill="hold"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par>
                          <p:cTn id="19" fill="hold">
                            <p:stCondLst>
                              <p:cond delay="500"/>
                            </p:stCondLst>
                            <p:childTnLst>
                              <p:par>
                                <p:cTn id="20" presetID="22" presetClass="entr" presetSubtype="1" fill="hold" nodeType="after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1000"/>
                                        <p:tgtEl>
                                          <p:spTgt spid="13"/>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10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0" presetClass="path" presetSubtype="0" accel="50000" decel="50000" fill="hold" nodeType="withEffect">
                                  <p:stCondLst>
                                    <p:cond delay="0"/>
                                  </p:stCondLst>
                                  <p:childTnLst>
                                    <p:animMotion origin="layout" path="M -1.97917E-6 9.25926E-7 C 0.13145 0.10035 0.26302 0.20069 0.31569 0.2478 " pathEditMode="relative" rAng="0" ptsTypes="AA">
                                      <p:cBhvr>
                                        <p:cTn id="33" dur="2000" fill="hold"/>
                                        <p:tgtEl>
                                          <p:spTgt spid="38"/>
                                        </p:tgtEl>
                                        <p:attrNameLst>
                                          <p:attrName>ppt_x</p:attrName>
                                          <p:attrName>ppt_y</p:attrName>
                                        </p:attrNameLst>
                                      </p:cBhvr>
                                      <p:rCtr x="15781" y="12384"/>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Effect transition="in" filter="fade">
                                      <p:cBhvr>
                                        <p:cTn id="38" dur="500"/>
                                        <p:tgtEl>
                                          <p:spTgt spid="4">
                                            <p:txEl>
                                              <p:pRg st="5" end="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par>
                          <p:cTn id="42" fill="hold">
                            <p:stCondLst>
                              <p:cond delay="500"/>
                            </p:stCondLst>
                            <p:childTnLst>
                              <p:par>
                                <p:cTn id="43" presetID="10" presetClass="exit" presetSubtype="0" fill="hold" nodeType="afterEffect">
                                  <p:stCondLst>
                                    <p:cond delay="0"/>
                                  </p:stCondLst>
                                  <p:childTnLst>
                                    <p:animEffect transition="out" filter="fade">
                                      <p:cBhvr>
                                        <p:cTn id="44" dur="500"/>
                                        <p:tgtEl>
                                          <p:spTgt spid="38"/>
                                        </p:tgtEl>
                                      </p:cBhvr>
                                    </p:animEffect>
                                    <p:set>
                                      <p:cBhvr>
                                        <p:cTn id="45" dur="1" fill="hold">
                                          <p:stCondLst>
                                            <p:cond delay="499"/>
                                          </p:stCondLst>
                                        </p:cTn>
                                        <p:tgtEl>
                                          <p:spTgt spid="38"/>
                                        </p:tgtEl>
                                        <p:attrNameLst>
                                          <p:attrName>style.visibility</p:attrName>
                                        </p:attrNameLst>
                                      </p:cBhvr>
                                      <p:to>
                                        <p:strVal val="hidden"/>
                                      </p:to>
                                    </p:set>
                                  </p:childTnLst>
                                </p:cTn>
                              </p:par>
                            </p:childTnLst>
                          </p:cTn>
                        </p:par>
                        <p:par>
                          <p:cTn id="46" fill="hold">
                            <p:stCondLst>
                              <p:cond delay="1000"/>
                            </p:stCondLst>
                            <p:childTnLst>
                              <p:par>
                                <p:cTn id="47" presetID="0" presetClass="path" presetSubtype="0" accel="50000" decel="50000" fill="hold" nodeType="afterEffect">
                                  <p:stCondLst>
                                    <p:cond delay="0"/>
                                  </p:stCondLst>
                                  <p:childTnLst>
                                    <p:animMotion origin="layout" path="M 0.00052 -0.00127 C -0.1543 -0.11366 -0.30905 -0.22604 -0.37142 -0.25706 " pathEditMode="relative" ptsTypes="AA">
                                      <p:cBhvr>
                                        <p:cTn id="48" dur="2000" fill="hold"/>
                                        <p:tgtEl>
                                          <p:spTgt spid="32"/>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animEffect transition="in" filter="fade">
                                      <p:cBhvr>
                                        <p:cTn id="53" dur="500"/>
                                        <p:tgtEl>
                                          <p:spTgt spid="4">
                                            <p:txEl>
                                              <p:pRg st="6" end="6"/>
                                            </p:txEl>
                                          </p:spTgt>
                                        </p:tgtEl>
                                      </p:cBhvr>
                                    </p:animEffect>
                                  </p:childTnLst>
                                </p:cTn>
                              </p:par>
                              <p:par>
                                <p:cTn id="54" presetID="0" presetClass="path" presetSubtype="0" accel="50000" decel="50000" fill="hold" nodeType="withEffect">
                                  <p:stCondLst>
                                    <p:cond delay="0"/>
                                  </p:stCondLst>
                                  <p:childTnLst>
                                    <p:animMotion origin="layout" path="M -0.37142 -0.25845 C -0.34505 -0.14977 -0.31862 -0.04097 -0.30026 -0.03808 C -0.2819 -0.03507 -0.30515 -0.19514 -0.26127 -0.24074 C -0.21738 -0.28634 -0.12722 -0.29896 -0.03698 -0.31146 " pathEditMode="relative" ptsTypes="AAAA">
                                      <p:cBhvr>
                                        <p:cTn id="55" dur="3500" fill="hold"/>
                                        <p:tgtEl>
                                          <p:spTgt spid="32"/>
                                        </p:tgtEl>
                                        <p:attrNameLst>
                                          <p:attrName>ppt_x</p:attrName>
                                          <p:attrName>ppt_y</p:attrName>
                                        </p:attrNameLst>
                                      </p:cBhvr>
                                    </p:animMotion>
                                  </p:childTnLst>
                                </p:cTn>
                              </p:par>
                            </p:childTnLst>
                          </p:cTn>
                        </p:par>
                        <p:par>
                          <p:cTn id="56" fill="hold">
                            <p:stCondLst>
                              <p:cond delay="3500"/>
                            </p:stCondLst>
                            <p:childTnLst>
                              <p:par>
                                <p:cTn id="57" presetID="22" presetClass="entr" presetSubtype="8" fill="hold" nodeType="after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left)">
                                      <p:cBhvr>
                                        <p:cTn id="59" dur="500"/>
                                        <p:tgtEl>
                                          <p:spTgt spid="6"/>
                                        </p:tgtEl>
                                      </p:cBhvr>
                                    </p:animEffect>
                                  </p:childTnLst>
                                </p:cTn>
                              </p:par>
                              <p:par>
                                <p:cTn id="60" presetID="10" presetClass="exit" presetSubtype="0" fill="hold" nodeType="with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7"/>
                                        </p:tgtEl>
                                      </p:cBhvr>
                                    </p:animEffect>
                                    <p:set>
                                      <p:cBhvr>
                                        <p:cTn id="65" dur="1" fill="hold">
                                          <p:stCondLst>
                                            <p:cond delay="499"/>
                                          </p:stCondLst>
                                        </p:cTn>
                                        <p:tgtEl>
                                          <p:spTgt spid="17"/>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4">
                                            <p:txEl>
                                              <p:pRg st="7" end="7"/>
                                            </p:txEl>
                                          </p:spTgt>
                                        </p:tgtEl>
                                        <p:attrNameLst>
                                          <p:attrName>style.visibility</p:attrName>
                                        </p:attrNameLst>
                                      </p:cBhvr>
                                      <p:to>
                                        <p:strVal val="visible"/>
                                      </p:to>
                                    </p:set>
                                    <p:animEffect transition="in" filter="fade">
                                      <p:cBhvr>
                                        <p:cTn id="6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635000" y="352293"/>
            <a:ext cx="10922000" cy="778719"/>
          </a:xfrm>
        </p:spPr>
        <p:txBody>
          <a:bodyPr>
            <a:normAutofit/>
          </a:bodyPr>
          <a:lstStyle/>
          <a:p>
            <a:r>
              <a:rPr lang="en-US" sz="2800"/>
              <a:t>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5000" y="1483568"/>
            <a:ext cx="3778380" cy="4866433"/>
          </a:xfrm>
        </p:spPr>
        <p:txBody>
          <a:bodyPr>
            <a:normAutofit/>
          </a:bodyPr>
          <a:lstStyle/>
          <a:p>
            <a:r>
              <a:rPr lang="en-US" sz="1600">
                <a:latin typeface="+mn-lt"/>
              </a:rPr>
              <a:t>Redirect SSO Extension Profiles </a:t>
            </a:r>
            <a:r>
              <a:rPr lang="en-US" sz="1600" i="1" u="sng">
                <a:latin typeface="+mn-lt"/>
              </a:rPr>
              <a:t>must</a:t>
            </a:r>
            <a:r>
              <a:rPr lang="en-US" sz="1600">
                <a:latin typeface="+mn-lt"/>
              </a:rPr>
              <a:t> be deployed via MDM:</a:t>
            </a:r>
          </a:p>
          <a:p>
            <a:pPr lvl="1"/>
            <a:r>
              <a:rPr lang="en-US" sz="1600"/>
              <a:t>Very easy deployment with Intune as your MDM</a:t>
            </a:r>
          </a:p>
        </p:txBody>
      </p:sp>
      <p:pic>
        <p:nvPicPr>
          <p:cNvPr id="3" name="Picture 2">
            <a:extLst>
              <a:ext uri="{FF2B5EF4-FFF2-40B4-BE49-F238E27FC236}">
                <a16:creationId xmlns:a16="http://schemas.microsoft.com/office/drawing/2014/main" id="{2E4A1E16-3A05-DF34-86D8-57E608225B96}"/>
              </a:ext>
            </a:extLst>
          </p:cNvPr>
          <p:cNvPicPr>
            <a:picLocks noChangeAspect="1"/>
          </p:cNvPicPr>
          <p:nvPr/>
        </p:nvPicPr>
        <p:blipFill>
          <a:blip r:embed="rId3"/>
          <a:stretch>
            <a:fillRect/>
          </a:stretch>
        </p:blipFill>
        <p:spPr>
          <a:xfrm>
            <a:off x="4995442" y="1384171"/>
            <a:ext cx="4832350" cy="3492500"/>
          </a:xfrm>
          <a:prstGeom prst="rect">
            <a:avLst/>
          </a:prstGeom>
        </p:spPr>
      </p:pic>
      <p:sp>
        <p:nvSpPr>
          <p:cNvPr id="6" name="TextBox 5">
            <a:extLst>
              <a:ext uri="{FF2B5EF4-FFF2-40B4-BE49-F238E27FC236}">
                <a16:creationId xmlns:a16="http://schemas.microsoft.com/office/drawing/2014/main" id="{2BFDD661-6A8A-5ED5-4DF1-222A1681CD44}"/>
              </a:ext>
            </a:extLst>
          </p:cNvPr>
          <p:cNvSpPr txBox="1"/>
          <p:nvPr/>
        </p:nvSpPr>
        <p:spPr>
          <a:xfrm>
            <a:off x="6575167" y="5048584"/>
            <a:ext cx="1615827" cy="1870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r>
              <a:rPr lang="en-US" sz="882">
                <a:solidFill>
                  <a:srgbClr val="0379D6"/>
                </a:solidFill>
              </a:rPr>
              <a:t>https://</a:t>
            </a:r>
            <a:r>
              <a:rPr lang="en-US" sz="882" err="1">
                <a:solidFill>
                  <a:srgbClr val="0379D6"/>
                </a:solidFill>
              </a:rPr>
              <a:t>aka.ms</a:t>
            </a:r>
            <a:r>
              <a:rPr lang="en-US" sz="882">
                <a:solidFill>
                  <a:srgbClr val="0379D6"/>
                </a:solidFill>
              </a:rPr>
              <a:t>/</a:t>
            </a:r>
            <a:r>
              <a:rPr lang="en-US" sz="882" err="1">
                <a:solidFill>
                  <a:srgbClr val="0379D6"/>
                </a:solidFill>
              </a:rPr>
              <a:t>AppleSSO</a:t>
            </a:r>
            <a:r>
              <a:rPr lang="en-US" sz="882">
                <a:solidFill>
                  <a:srgbClr val="0379D6"/>
                </a:solidFill>
              </a:rPr>
              <a:t>-Intune</a:t>
            </a:r>
            <a:endParaRPr lang="en-US" sz="1200">
              <a:solidFill>
                <a:srgbClr val="0379D6"/>
              </a:solidFill>
              <a:latin typeface="Graphik"/>
              <a:ea typeface="Graphik"/>
              <a:cs typeface="Graphik"/>
              <a:sym typeface="Graphik"/>
            </a:endParaRPr>
          </a:p>
        </p:txBody>
      </p:sp>
    </p:spTree>
    <p:extLst>
      <p:ext uri="{BB962C8B-B14F-4D97-AF65-F5344CB8AC3E}">
        <p14:creationId xmlns:p14="http://schemas.microsoft.com/office/powerpoint/2010/main" val="26358665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635000" y="352293"/>
            <a:ext cx="10922000" cy="778719"/>
          </a:xfrm>
        </p:spPr>
        <p:txBody>
          <a:bodyPr>
            <a:normAutofit/>
          </a:bodyPr>
          <a:lstStyle/>
          <a:p>
            <a:r>
              <a:rPr lang="en-US" sz="2800"/>
              <a:t>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5000" y="1483568"/>
            <a:ext cx="3778380" cy="4866433"/>
          </a:xfrm>
        </p:spPr>
        <p:txBody>
          <a:bodyPr>
            <a:normAutofit/>
          </a:bodyPr>
          <a:lstStyle/>
          <a:p>
            <a:r>
              <a:rPr lang="en-US" sz="1600">
                <a:latin typeface="+mn-lt"/>
              </a:rPr>
              <a:t>Redirect SSO Extension Profiles </a:t>
            </a:r>
            <a:r>
              <a:rPr lang="en-US" sz="1600" i="1" u="sng">
                <a:latin typeface="+mn-lt"/>
              </a:rPr>
              <a:t>must</a:t>
            </a:r>
            <a:r>
              <a:rPr lang="en-US" sz="1600">
                <a:latin typeface="+mn-lt"/>
              </a:rPr>
              <a:t> be deployed via MDM:</a:t>
            </a:r>
          </a:p>
          <a:p>
            <a:pPr lvl="1"/>
            <a:r>
              <a:rPr lang="en-US" sz="1600"/>
              <a:t>Very easy deployment with Intune as your MDM</a:t>
            </a:r>
          </a:p>
          <a:p>
            <a:pPr lvl="1"/>
            <a:r>
              <a:rPr lang="en-US" sz="1600" err="1"/>
              <a:t>Jamf</a:t>
            </a:r>
            <a:r>
              <a:rPr lang="en-US" sz="1600"/>
              <a:t> Pro requires a little more work and a PLIST file</a:t>
            </a:r>
          </a:p>
        </p:txBody>
      </p:sp>
      <p:sp>
        <p:nvSpPr>
          <p:cNvPr id="6" name="TextBox 5">
            <a:extLst>
              <a:ext uri="{FF2B5EF4-FFF2-40B4-BE49-F238E27FC236}">
                <a16:creationId xmlns:a16="http://schemas.microsoft.com/office/drawing/2014/main" id="{2BFDD661-6A8A-5ED5-4DF1-222A1681CD44}"/>
              </a:ext>
            </a:extLst>
          </p:cNvPr>
          <p:cNvSpPr txBox="1"/>
          <p:nvPr/>
        </p:nvSpPr>
        <p:spPr>
          <a:xfrm>
            <a:off x="4831632" y="6530170"/>
            <a:ext cx="1695977" cy="1870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r>
              <a:rPr lang="en-US" sz="882">
                <a:solidFill>
                  <a:srgbClr val="0379D6"/>
                </a:solidFill>
              </a:rPr>
              <a:t>https://</a:t>
            </a:r>
            <a:r>
              <a:rPr lang="en-US" sz="882" err="1">
                <a:solidFill>
                  <a:srgbClr val="0379D6"/>
                </a:solidFill>
              </a:rPr>
              <a:t>aka.ms</a:t>
            </a:r>
            <a:r>
              <a:rPr lang="en-US" sz="882">
                <a:solidFill>
                  <a:srgbClr val="0379D6"/>
                </a:solidFill>
              </a:rPr>
              <a:t>/</a:t>
            </a:r>
            <a:r>
              <a:rPr lang="en-US" sz="882" err="1">
                <a:solidFill>
                  <a:srgbClr val="0379D6"/>
                </a:solidFill>
              </a:rPr>
              <a:t>AppleSSO-JamfPro</a:t>
            </a:r>
            <a:endParaRPr lang="en-US" sz="1200">
              <a:solidFill>
                <a:srgbClr val="0379D6"/>
              </a:solidFill>
              <a:sym typeface="Graphik"/>
            </a:endParaRPr>
          </a:p>
        </p:txBody>
      </p:sp>
      <p:pic>
        <p:nvPicPr>
          <p:cNvPr id="7170" name="Picture 2" descr="In the Jamf Pro portal, see the basic configuration settings part 1.">
            <a:extLst>
              <a:ext uri="{FF2B5EF4-FFF2-40B4-BE49-F238E27FC236}">
                <a16:creationId xmlns:a16="http://schemas.microsoft.com/office/drawing/2014/main" id="{0D78BC3D-79E3-A12D-6CAF-80D055757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28" y="3323579"/>
            <a:ext cx="5177829" cy="302642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n the Jamf Pro portal, see the basic configuration settings part 2.">
            <a:extLst>
              <a:ext uri="{FF2B5EF4-FFF2-40B4-BE49-F238E27FC236}">
                <a16:creationId xmlns:a16="http://schemas.microsoft.com/office/drawing/2014/main" id="{4654D2C2-7F5A-2B6E-6323-96DA8CE38B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1119" y="1258483"/>
            <a:ext cx="4961435" cy="28999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97D9DCC-E2DB-3A89-8093-5827EE44A25F}"/>
              </a:ext>
            </a:extLst>
          </p:cNvPr>
          <p:cNvPicPr>
            <a:picLocks noChangeAspect="1"/>
          </p:cNvPicPr>
          <p:nvPr/>
        </p:nvPicPr>
        <p:blipFill>
          <a:blip r:embed="rId5"/>
          <a:stretch>
            <a:fillRect/>
          </a:stretch>
        </p:blipFill>
        <p:spPr>
          <a:xfrm>
            <a:off x="6761844" y="4314130"/>
            <a:ext cx="4559300" cy="1974850"/>
          </a:xfrm>
          <a:prstGeom prst="rect">
            <a:avLst/>
          </a:prstGeom>
        </p:spPr>
      </p:pic>
    </p:spTree>
    <p:extLst>
      <p:ext uri="{BB962C8B-B14F-4D97-AF65-F5344CB8AC3E}">
        <p14:creationId xmlns:p14="http://schemas.microsoft.com/office/powerpoint/2010/main" val="34126573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childTnLst>
                                </p:cTn>
                              </p:par>
                              <p:par>
                                <p:cTn id="8" presetID="10" presetClass="entr" presetSubtype="0" fill="hold" nodeType="withEffect">
                                  <p:stCondLst>
                                    <p:cond delay="0"/>
                                  </p:stCondLst>
                                  <p:childTnLst>
                                    <p:set>
                                      <p:cBhvr>
                                        <p:cTn id="9" dur="1" fill="hold">
                                          <p:stCondLst>
                                            <p:cond delay="0"/>
                                          </p:stCondLst>
                                        </p:cTn>
                                        <p:tgtEl>
                                          <p:spTgt spid="7174"/>
                                        </p:tgtEl>
                                        <p:attrNameLst>
                                          <p:attrName>style.visibility</p:attrName>
                                        </p:attrNameLst>
                                      </p:cBhvr>
                                      <p:to>
                                        <p:strVal val="visible"/>
                                      </p:to>
                                    </p:set>
                                    <p:animEffect transition="in" filter="fade">
                                      <p:cBhvr>
                                        <p:cTn id="10" dur="500"/>
                                        <p:tgtEl>
                                          <p:spTgt spid="7174"/>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3" name="Committed to open standards, especially OpenID Connect and other modern protocols…"/>
          <p:cNvSpPr txBox="1">
            <a:spLocks noGrp="1"/>
          </p:cNvSpPr>
          <p:nvPr>
            <p:ph type="body" sz="quarter" idx="10"/>
          </p:nvPr>
        </p:nvSpPr>
        <p:spPr>
          <a:xfrm>
            <a:off x="269239" y="1189177"/>
            <a:ext cx="5533684" cy="4353499"/>
          </a:xfrm>
          <a:prstGeom prst="rect">
            <a:avLst/>
          </a:prstGeom>
        </p:spPr>
        <p:txBody>
          <a:bodyPr/>
          <a:lstStyle/>
          <a:p>
            <a:pPr marL="198374" indent="-198374" defTabSz="865632">
              <a:spcBef>
                <a:spcPts val="850"/>
              </a:spcBef>
              <a:defRPr sz="3407"/>
            </a:pPr>
            <a:r>
              <a:rPr sz="2800">
                <a:latin typeface="+mn-lt"/>
              </a:rPr>
              <a:t>Committed to open standards, especially OpenID Connect and other modern protocols</a:t>
            </a:r>
          </a:p>
          <a:p>
            <a:pPr marL="198374" indent="-198374" defTabSz="865632">
              <a:spcBef>
                <a:spcPts val="850"/>
              </a:spcBef>
              <a:defRPr sz="3407"/>
            </a:pPr>
            <a:r>
              <a:rPr sz="2800">
                <a:latin typeface="+mn-lt"/>
              </a:rPr>
              <a:t>Microsoft cloud services are built on OpenID Connect</a:t>
            </a:r>
          </a:p>
          <a:p>
            <a:pPr marL="198374" indent="-198374" defTabSz="865632">
              <a:spcBef>
                <a:spcPts val="850"/>
              </a:spcBef>
              <a:defRPr sz="3407"/>
            </a:pPr>
            <a:r>
              <a:rPr sz="2800">
                <a:latin typeface="+mn-lt"/>
              </a:rPr>
              <a:t>Investing in new standards, like FIDO and DIF</a:t>
            </a:r>
          </a:p>
          <a:p>
            <a:pPr marL="581025" lvl="1" indent="-185738" defTabSz="865632">
              <a:spcBef>
                <a:spcPts val="850"/>
              </a:spcBef>
              <a:defRPr sz="3407"/>
            </a:pPr>
            <a:r>
              <a:rPr sz="2000"/>
              <a:t>See joint Passkeys announcement from FIDO foundation, Microsoft, Apple, and Google: </a:t>
            </a:r>
            <a:r>
              <a:rPr lang="en-US" sz="2000" u="sng">
                <a:solidFill>
                  <a:srgbClr val="0379D6"/>
                </a:solidFill>
                <a:hlinkClick r:id="rId2">
                  <a:extLst>
                    <a:ext uri="{A12FA001-AC4F-418D-AE19-62706E023703}">
                      <ahyp:hlinkClr xmlns:ahyp="http://schemas.microsoft.com/office/drawing/2018/hyperlinkcolor" val="tx"/>
                    </a:ext>
                  </a:extLst>
                </a:hlinkClick>
              </a:rPr>
              <a:t>https://aka.ms/PasskeyAnnouncement</a:t>
            </a:r>
            <a:endParaRPr sz="2000" u="sng">
              <a:solidFill>
                <a:srgbClr val="0379D6"/>
              </a:solidFill>
              <a:hlinkClick r:id="rId2">
                <a:extLst>
                  <a:ext uri="{A12FA001-AC4F-418D-AE19-62706E023703}">
                    <ahyp:hlinkClr xmlns:ahyp="http://schemas.microsoft.com/office/drawing/2018/hyperlinkcolor" val="tx"/>
                  </a:ext>
                </a:extLst>
              </a:hlinkClick>
            </a:endParaRPr>
          </a:p>
        </p:txBody>
      </p:sp>
      <p:sp>
        <p:nvSpPr>
          <p:cNvPr id="172" name="Azure AD Protocols"/>
          <p:cNvSpPr txBox="1">
            <a:spLocks noGrp="1"/>
          </p:cNvSpPr>
          <p:nvPr>
            <p:ph type="title"/>
          </p:nvPr>
        </p:nvSpPr>
        <p:spPr>
          <a:prstGeom prst="rect">
            <a:avLst/>
          </a:prstGeom>
        </p:spPr>
        <p:txBody>
          <a:bodyPr/>
          <a:lstStyle/>
          <a:p>
            <a:r>
              <a:t>Azure AD Protocols</a:t>
            </a:r>
          </a:p>
        </p:txBody>
      </p:sp>
      <p:pic>
        <p:nvPicPr>
          <p:cNvPr id="175" name="Image" descr="Image"/>
          <p:cNvPicPr>
            <a:picLocks noChangeAspect="1"/>
          </p:cNvPicPr>
          <p:nvPr/>
        </p:nvPicPr>
        <p:blipFill>
          <a:blip r:embed="rId3"/>
          <a:stretch>
            <a:fillRect/>
          </a:stretch>
        </p:blipFill>
        <p:spPr>
          <a:xfrm>
            <a:off x="5692044" y="2157151"/>
            <a:ext cx="6612952" cy="241754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500"/>
                                        <p:tgtEl>
                                          <p:spTgt spid="1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3">
                                            <p:txEl>
                                              <p:pRg st="1" end="1"/>
                                            </p:txEl>
                                          </p:spTgt>
                                        </p:tgtEl>
                                        <p:attrNameLst>
                                          <p:attrName>style.visibility</p:attrName>
                                        </p:attrNameLst>
                                      </p:cBhvr>
                                      <p:to>
                                        <p:strVal val="visible"/>
                                      </p:to>
                                    </p:set>
                                    <p:animEffect transition="in" filter="fade">
                                      <p:cBhvr>
                                        <p:cTn id="12" dur="500"/>
                                        <p:tgtEl>
                                          <p:spTgt spid="17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3">
                                            <p:txEl>
                                              <p:pRg st="2" end="2"/>
                                            </p:txEl>
                                          </p:spTgt>
                                        </p:tgtEl>
                                        <p:attrNameLst>
                                          <p:attrName>style.visibility</p:attrName>
                                        </p:attrNameLst>
                                      </p:cBhvr>
                                      <p:to>
                                        <p:strVal val="visible"/>
                                      </p:to>
                                    </p:set>
                                    <p:animEffect transition="in" filter="fade">
                                      <p:cBhvr>
                                        <p:cTn id="16" dur="500"/>
                                        <p:tgtEl>
                                          <p:spTgt spid="17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73">
                                            <p:txEl>
                                              <p:pRg st="3" end="3"/>
                                            </p:txEl>
                                          </p:spTgt>
                                        </p:tgtEl>
                                        <p:attrNameLst>
                                          <p:attrName>style.visibility</p:attrName>
                                        </p:attrNameLst>
                                      </p:cBhvr>
                                      <p:to>
                                        <p:strVal val="visible"/>
                                      </p:to>
                                    </p:set>
                                    <p:animEffect transition="in" filter="fade">
                                      <p:cBhvr>
                                        <p:cTn id="19" dur="500"/>
                                        <p:tgtEl>
                                          <p:spTgt spid="17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635000" y="352293"/>
            <a:ext cx="10922000" cy="778719"/>
          </a:xfrm>
        </p:spPr>
        <p:txBody>
          <a:bodyPr>
            <a:normAutofit/>
          </a:bodyPr>
          <a:lstStyle/>
          <a:p>
            <a:r>
              <a:rPr lang="en-US" sz="2800"/>
              <a:t>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5000" y="1483568"/>
            <a:ext cx="3990788" cy="4866433"/>
          </a:xfrm>
        </p:spPr>
        <p:txBody>
          <a:bodyPr>
            <a:normAutofit/>
          </a:bodyPr>
          <a:lstStyle/>
          <a:p>
            <a:r>
              <a:rPr lang="en-US" sz="1600">
                <a:latin typeface="+mn-lt"/>
              </a:rPr>
              <a:t>Redirect SSO Extension Profiles </a:t>
            </a:r>
            <a:r>
              <a:rPr lang="en-US" sz="1600" i="1" u="sng">
                <a:latin typeface="+mn-lt"/>
              </a:rPr>
              <a:t>must</a:t>
            </a:r>
            <a:r>
              <a:rPr lang="en-US" sz="1600">
                <a:latin typeface="+mn-lt"/>
              </a:rPr>
              <a:t> be deployed via MDM:</a:t>
            </a:r>
          </a:p>
          <a:p>
            <a:pPr lvl="1"/>
            <a:r>
              <a:rPr lang="en-US" sz="1600"/>
              <a:t>Very easy deployment with Intune as your MDM</a:t>
            </a:r>
          </a:p>
          <a:p>
            <a:pPr lvl="1"/>
            <a:r>
              <a:rPr lang="en-US" sz="1600" err="1"/>
              <a:t>Jamf</a:t>
            </a:r>
            <a:r>
              <a:rPr lang="en-US" sz="1600"/>
              <a:t> Pro requires a little more work and a PLIST file</a:t>
            </a:r>
          </a:p>
          <a:p>
            <a:r>
              <a:rPr lang="en-US" sz="1600" i="1" u="sng">
                <a:latin typeface="+mn-lt"/>
              </a:rPr>
              <a:t>Can configure settings so users never need to open Company Portal</a:t>
            </a:r>
          </a:p>
          <a:p>
            <a:pPr lvl="1"/>
            <a:r>
              <a:rPr lang="en-US" sz="1600"/>
              <a:t>Company Portal must always be installed, but users don’t need to open it if you follow recommended config</a:t>
            </a:r>
          </a:p>
          <a:p>
            <a:r>
              <a:rPr lang="en-US" sz="1600">
                <a:latin typeface="+mn-lt"/>
              </a:rPr>
              <a:t>Don’t need to integrate with Intune for CA in order to get SSO, its just recommended</a:t>
            </a:r>
          </a:p>
          <a:p>
            <a:r>
              <a:rPr lang="en-US" sz="1600">
                <a:latin typeface="+mn-lt"/>
              </a:rPr>
              <a:t>Easiest tool to test if things are working is Safari in Private mode</a:t>
            </a:r>
          </a:p>
          <a:p>
            <a:pPr lvl="1"/>
            <a:endParaRPr lang="en-US" sz="1600"/>
          </a:p>
        </p:txBody>
      </p:sp>
      <p:pic>
        <p:nvPicPr>
          <p:cNvPr id="3" name="Picture 2">
            <a:extLst>
              <a:ext uri="{FF2B5EF4-FFF2-40B4-BE49-F238E27FC236}">
                <a16:creationId xmlns:a16="http://schemas.microsoft.com/office/drawing/2014/main" id="{4E416E97-55DF-DE66-AF48-7CDBD9B0CE7B}"/>
              </a:ext>
            </a:extLst>
          </p:cNvPr>
          <p:cNvPicPr>
            <a:picLocks noChangeAspect="1"/>
          </p:cNvPicPr>
          <p:nvPr/>
        </p:nvPicPr>
        <p:blipFill>
          <a:blip r:embed="rId3"/>
          <a:stretch>
            <a:fillRect/>
          </a:stretch>
        </p:blipFill>
        <p:spPr>
          <a:xfrm>
            <a:off x="4730132" y="1181648"/>
            <a:ext cx="6914473" cy="5477299"/>
          </a:xfrm>
          <a:prstGeom prst="rect">
            <a:avLst/>
          </a:prstGeom>
        </p:spPr>
      </p:pic>
    </p:spTree>
    <p:extLst>
      <p:ext uri="{BB962C8B-B14F-4D97-AF65-F5344CB8AC3E}">
        <p14:creationId xmlns:p14="http://schemas.microsoft.com/office/powerpoint/2010/main" val="9337100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635000" y="352293"/>
            <a:ext cx="10922000" cy="778719"/>
          </a:xfrm>
        </p:spPr>
        <p:txBody>
          <a:bodyPr>
            <a:normAutofit/>
          </a:bodyPr>
          <a:lstStyle/>
          <a:p>
            <a:r>
              <a:rPr lang="en-US" sz="2800" kern="0">
                <a:solidFill>
                  <a:srgbClr val="010101"/>
                </a:solidFill>
                <a:latin typeface="+mj-lt"/>
                <a:cs typeface="Segoe UI Light" panose="020B0502040204020203" pitchFamily="34" charset="0"/>
              </a:rPr>
              <a:t>Modern Auth SSO Extension Caveats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5000" y="1483568"/>
            <a:ext cx="10922000" cy="5257892"/>
          </a:xfrm>
        </p:spPr>
        <p:txBody>
          <a:bodyPr>
            <a:normAutofit/>
          </a:bodyPr>
          <a:lstStyle/>
          <a:p>
            <a:pPr marL="0" indent="0">
              <a:buNone/>
            </a:pPr>
            <a:r>
              <a:rPr lang="en-US" sz="2000">
                <a:latin typeface="+mn-lt"/>
              </a:rPr>
              <a:t>There’s a few limitations/caveats/warnings:</a:t>
            </a:r>
          </a:p>
          <a:p>
            <a:r>
              <a:rPr lang="en-US" sz="2000">
                <a:latin typeface="+mn-lt"/>
              </a:rPr>
              <a:t>SSO Extension component from Microsoft is still Public Preview (supported)</a:t>
            </a:r>
          </a:p>
          <a:p>
            <a:r>
              <a:rPr lang="en-US" sz="2000">
                <a:latin typeface="+mn-lt"/>
              </a:rPr>
              <a:t>Apps must use MSAL or Apple’s system frameworks for network requests</a:t>
            </a:r>
          </a:p>
          <a:p>
            <a:pPr lvl="1"/>
            <a:r>
              <a:rPr lang="en-US" sz="2000"/>
              <a:t>This means that some apps don’t work…the SSO Extension is unaware of them and they don’t use Apple’s network stack</a:t>
            </a:r>
          </a:p>
          <a:p>
            <a:pPr lvl="1"/>
            <a:r>
              <a:rPr lang="en-US" sz="2000"/>
              <a:t>Chrome and Firefox are the primary examples</a:t>
            </a:r>
          </a:p>
          <a:p>
            <a:pPr lvl="1"/>
            <a:r>
              <a:rPr lang="en-US" sz="2000"/>
              <a:t>Talk to your app vendors about the need to support SSO extensions! They should want their apps to work, Apple is only making SSO extensions more important as time goes on</a:t>
            </a:r>
          </a:p>
        </p:txBody>
      </p:sp>
    </p:spTree>
    <p:extLst>
      <p:ext uri="{BB962C8B-B14F-4D97-AF65-F5344CB8AC3E}">
        <p14:creationId xmlns:p14="http://schemas.microsoft.com/office/powerpoint/2010/main" val="7867058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animEffect transition="in" filter="fade">
                                      <p:cBhvr>
                                        <p:cTn id="11" dur="500"/>
                                        <p:tgtEl>
                                          <p:spTgt spid="4">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75D6-94E6-F2D7-0B6F-E90486589737}"/>
              </a:ext>
            </a:extLst>
          </p:cNvPr>
          <p:cNvSpPr>
            <a:spLocks noGrp="1"/>
          </p:cNvSpPr>
          <p:nvPr>
            <p:ph type="title"/>
          </p:nvPr>
        </p:nvSpPr>
        <p:spPr>
          <a:xfrm>
            <a:off x="635000" y="508000"/>
            <a:ext cx="10595378" cy="774700"/>
          </a:xfrm>
        </p:spPr>
        <p:txBody>
          <a:bodyPr>
            <a:noAutofit/>
          </a:bodyPr>
          <a:lstStyle/>
          <a:p>
            <a:r>
              <a:rPr lang="en-US" sz="3950"/>
              <a:t>Move To The Authenticator App and Passwordless</a:t>
            </a:r>
          </a:p>
        </p:txBody>
      </p:sp>
      <p:sp>
        <p:nvSpPr>
          <p:cNvPr id="4" name="Text Placeholder 3">
            <a:extLst>
              <a:ext uri="{FF2B5EF4-FFF2-40B4-BE49-F238E27FC236}">
                <a16:creationId xmlns:a16="http://schemas.microsoft.com/office/drawing/2014/main" id="{251D3273-1B56-30D5-17F5-C2C76D3A257B}"/>
              </a:ext>
            </a:extLst>
          </p:cNvPr>
          <p:cNvSpPr>
            <a:spLocks noGrp="1"/>
          </p:cNvSpPr>
          <p:nvPr>
            <p:ph type="body" sz="half" idx="1"/>
          </p:nvPr>
        </p:nvSpPr>
        <p:spPr>
          <a:xfrm>
            <a:off x="635000" y="2133599"/>
            <a:ext cx="4826000" cy="4329675"/>
          </a:xfrm>
        </p:spPr>
        <p:txBody>
          <a:bodyPr>
            <a:noAutofit/>
          </a:bodyPr>
          <a:lstStyle/>
          <a:p>
            <a:r>
              <a:rPr lang="en-US" sz="2000"/>
              <a:t>Authenticator App used as a token broker for iOS devices (similar to Company Portal on MacOS)</a:t>
            </a:r>
            <a:endParaRPr lang="en-US" sz="2000">
              <a:highlight>
                <a:srgbClr val="FFFF00"/>
              </a:highlight>
            </a:endParaRPr>
          </a:p>
          <a:p>
            <a:pPr lvl="1"/>
            <a:r>
              <a:rPr lang="en-US" sz="2000"/>
              <a:t>Provides that PRT experience </a:t>
            </a:r>
          </a:p>
          <a:p>
            <a:r>
              <a:rPr lang="en-US" sz="2000">
                <a:solidFill>
                  <a:srgbClr val="0379D6"/>
                </a:solidFill>
                <a:hlinkClick r:id="rId2">
                  <a:extLst>
                    <a:ext uri="{A12FA001-AC4F-418D-AE19-62706E023703}">
                      <ahyp:hlinkClr xmlns:ahyp="http://schemas.microsoft.com/office/drawing/2018/hyperlinkcolor" val="tx"/>
                    </a:ext>
                  </a:extLst>
                </a:hlinkClick>
              </a:rPr>
              <a:t>https://aka.ms/nudge</a:t>
            </a:r>
            <a:r>
              <a:rPr lang="en-US" sz="2000">
                <a:solidFill>
                  <a:srgbClr val="0379D6"/>
                </a:solidFill>
              </a:rPr>
              <a:t> </a:t>
            </a:r>
            <a:r>
              <a:rPr lang="en-US" sz="2000"/>
              <a:t>will interrupt on sign-in to register for Authenticator App</a:t>
            </a:r>
          </a:p>
          <a:p>
            <a:r>
              <a:rPr lang="en-US" sz="2000"/>
              <a:t>Move from push notification to number match if possible (MFA hammering)  </a:t>
            </a:r>
          </a:p>
          <a:p>
            <a:r>
              <a:rPr lang="en-US" sz="2000"/>
              <a:t>Also used as a </a:t>
            </a:r>
            <a:r>
              <a:rPr lang="en-US" sz="2000" err="1"/>
              <a:t>passwordless</a:t>
            </a:r>
            <a:r>
              <a:rPr lang="en-US" sz="2000"/>
              <a:t> method </a:t>
            </a:r>
          </a:p>
          <a:p>
            <a:endParaRPr lang="en-US" sz="1400"/>
          </a:p>
        </p:txBody>
      </p:sp>
      <p:pic>
        <p:nvPicPr>
          <p:cNvPr id="13" name="Picture 12" descr="Graphical user interface, application&#10;&#10;Description automatically generated">
            <a:extLst>
              <a:ext uri="{FF2B5EF4-FFF2-40B4-BE49-F238E27FC236}">
                <a16:creationId xmlns:a16="http://schemas.microsoft.com/office/drawing/2014/main" id="{657C2295-61B8-9D88-CB8F-95D22E1AB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6221" y="3090929"/>
            <a:ext cx="4415970" cy="3259071"/>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1423649E-F234-5DC6-10F6-A6C82AB0B6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8002" y="1754747"/>
            <a:ext cx="2785012" cy="1904775"/>
          </a:xfrm>
          <a:prstGeom prst="rect">
            <a:avLst/>
          </a:prstGeom>
        </p:spPr>
      </p:pic>
    </p:spTree>
    <p:extLst>
      <p:ext uri="{BB962C8B-B14F-4D97-AF65-F5344CB8AC3E}">
        <p14:creationId xmlns:p14="http://schemas.microsoft.com/office/powerpoint/2010/main" val="3631293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75D6-94E6-F2D7-0B6F-E90486589737}"/>
              </a:ext>
            </a:extLst>
          </p:cNvPr>
          <p:cNvSpPr>
            <a:spLocks noGrp="1"/>
          </p:cNvSpPr>
          <p:nvPr>
            <p:ph type="title"/>
          </p:nvPr>
        </p:nvSpPr>
        <p:spPr>
          <a:xfrm>
            <a:off x="635000" y="508000"/>
            <a:ext cx="10595378" cy="774700"/>
          </a:xfrm>
        </p:spPr>
        <p:txBody>
          <a:bodyPr>
            <a:noAutofit/>
          </a:bodyPr>
          <a:lstStyle/>
          <a:p>
            <a:r>
              <a:rPr lang="en-US" sz="3950"/>
              <a:t>Move To The Authenticator App and </a:t>
            </a:r>
            <a:r>
              <a:rPr lang="en-US" sz="3950" err="1"/>
              <a:t>Passwordless</a:t>
            </a:r>
            <a:endParaRPr lang="en-US" sz="3950"/>
          </a:p>
        </p:txBody>
      </p:sp>
      <p:sp>
        <p:nvSpPr>
          <p:cNvPr id="4" name="Text Placeholder 3">
            <a:extLst>
              <a:ext uri="{FF2B5EF4-FFF2-40B4-BE49-F238E27FC236}">
                <a16:creationId xmlns:a16="http://schemas.microsoft.com/office/drawing/2014/main" id="{251D3273-1B56-30D5-17F5-C2C76D3A257B}"/>
              </a:ext>
            </a:extLst>
          </p:cNvPr>
          <p:cNvSpPr>
            <a:spLocks noGrp="1"/>
          </p:cNvSpPr>
          <p:nvPr>
            <p:ph type="body" sz="half" idx="1"/>
          </p:nvPr>
        </p:nvSpPr>
        <p:spPr>
          <a:xfrm>
            <a:off x="635000" y="2133600"/>
            <a:ext cx="4826000" cy="4216400"/>
          </a:xfrm>
        </p:spPr>
        <p:txBody>
          <a:bodyPr>
            <a:normAutofit/>
          </a:bodyPr>
          <a:lstStyle/>
          <a:p>
            <a:r>
              <a:rPr lang="en-US" sz="1400">
                <a:latin typeface="+mn-lt"/>
              </a:rPr>
              <a:t>Best user experience + Best security</a:t>
            </a:r>
          </a:p>
          <a:p>
            <a:pPr lvl="1"/>
            <a:r>
              <a:rPr lang="en-US" sz="1400"/>
              <a:t>We’ve been </a:t>
            </a:r>
            <a:r>
              <a:rPr lang="en-US" sz="1400" err="1"/>
              <a:t>passwordless</a:t>
            </a:r>
            <a:r>
              <a:rPr lang="en-US" sz="1400"/>
              <a:t> since Nov 2020 on macOS!</a:t>
            </a:r>
          </a:p>
          <a:p>
            <a:pPr lvl="1"/>
            <a:r>
              <a:rPr lang="en-US" sz="1400"/>
              <a:t>Can be used with any app integrated in your Azure AD  </a:t>
            </a:r>
          </a:p>
          <a:p>
            <a:r>
              <a:rPr lang="en-US" sz="1400">
                <a:latin typeface="+mn-lt"/>
              </a:rPr>
              <a:t>Passwordless methods</a:t>
            </a:r>
          </a:p>
          <a:p>
            <a:pPr lvl="1"/>
            <a:r>
              <a:rPr lang="en-US" sz="1400"/>
              <a:t>Authenticator app number match </a:t>
            </a:r>
          </a:p>
          <a:p>
            <a:pPr lvl="1"/>
            <a:r>
              <a:rPr lang="en-US" sz="1400"/>
              <a:t>FIDO2 Key </a:t>
            </a:r>
          </a:p>
          <a:p>
            <a:pPr lvl="2"/>
            <a:r>
              <a:rPr lang="en-US" sz="1400"/>
              <a:t>Private key never leaves the physical key</a:t>
            </a:r>
          </a:p>
          <a:p>
            <a:pPr lvl="2"/>
            <a:r>
              <a:rPr lang="en-US" sz="1400"/>
              <a:t>Edge and Chrome today</a:t>
            </a:r>
          </a:p>
          <a:p>
            <a:pPr lvl="2"/>
            <a:r>
              <a:rPr lang="en-US" sz="1400"/>
              <a:t>Safari in the future  </a:t>
            </a:r>
          </a:p>
          <a:p>
            <a:r>
              <a:rPr lang="en-US" sz="1400">
                <a:latin typeface="+mn-lt"/>
              </a:rPr>
              <a:t>Passkeys</a:t>
            </a:r>
          </a:p>
          <a:p>
            <a:pPr lvl="1"/>
            <a:r>
              <a:rPr lang="en-US" sz="1400"/>
              <a:t>Emerging standard supported by Apple, Microsoft and Google!</a:t>
            </a:r>
          </a:p>
          <a:p>
            <a:pPr lvl="1"/>
            <a:r>
              <a:rPr lang="en-US" sz="1400"/>
              <a:t>Passkey synced across devices on same device platform</a:t>
            </a:r>
          </a:p>
        </p:txBody>
      </p:sp>
      <p:pic>
        <p:nvPicPr>
          <p:cNvPr id="7" name="Picture 6" descr="Graphical user interface, application&#10;&#10;Description automatically generated">
            <a:extLst>
              <a:ext uri="{FF2B5EF4-FFF2-40B4-BE49-F238E27FC236}">
                <a16:creationId xmlns:a16="http://schemas.microsoft.com/office/drawing/2014/main" id="{C6093564-D267-6B20-3908-911438867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6542" y="2133600"/>
            <a:ext cx="3237159" cy="2828255"/>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45FCFD6A-D95B-9BFC-B0CC-20D010ED1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9068" y="1603196"/>
            <a:ext cx="2577493" cy="4282450"/>
          </a:xfrm>
          <a:prstGeom prst="rect">
            <a:avLst/>
          </a:prstGeom>
        </p:spPr>
      </p:pic>
    </p:spTree>
    <p:extLst>
      <p:ext uri="{BB962C8B-B14F-4D97-AF65-F5344CB8AC3E}">
        <p14:creationId xmlns:p14="http://schemas.microsoft.com/office/powerpoint/2010/main" val="4146933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500"/>
                                        <p:tgtEl>
                                          <p:spTgt spid="4">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10" end="10"/>
                                            </p:txEl>
                                          </p:spTgt>
                                        </p:tgtEl>
                                        <p:attrNameLst>
                                          <p:attrName>style.visibility</p:attrName>
                                        </p:attrNameLst>
                                      </p:cBhvr>
                                      <p:to>
                                        <p:strVal val="visible"/>
                                      </p:to>
                                    </p:set>
                                    <p:animEffect transition="in" filter="fade">
                                      <p:cBhvr>
                                        <p:cTn id="34" dur="500"/>
                                        <p:tgtEl>
                                          <p:spTgt spid="4">
                                            <p:txEl>
                                              <p:pRg st="10" end="1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fade">
                                      <p:cBhvr>
                                        <p:cTn id="37" dur="500"/>
                                        <p:tgtEl>
                                          <p:spTgt spid="4">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1" end="11"/>
                                            </p:txEl>
                                          </p:spTgt>
                                        </p:tgtEl>
                                        <p:attrNameLst>
                                          <p:attrName>style.visibility</p:attrName>
                                        </p:attrNameLst>
                                      </p:cBhvr>
                                      <p:to>
                                        <p:strVal val="visible"/>
                                      </p:to>
                                    </p:set>
                                    <p:animEffect transition="in" filter="fade">
                                      <p:cBhvr>
                                        <p:cTn id="40"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a:xfrm>
            <a:off x="4936237" y="1523635"/>
            <a:ext cx="6667500" cy="5029566"/>
          </a:xfrm>
        </p:spPr>
        <p:txBody>
          <a:bodyPr/>
          <a:lstStyle/>
          <a:p>
            <a:r>
              <a:rPr lang="en-US">
                <a:latin typeface="+mn-lt"/>
              </a:rPr>
              <a:t>What is Azure AD and Conditional Access?</a:t>
            </a:r>
          </a:p>
          <a:p>
            <a:r>
              <a:rPr lang="en-US">
                <a:latin typeface="+mn-lt"/>
              </a:rPr>
              <a:t>Prompting…why is it bad?</a:t>
            </a:r>
          </a:p>
          <a:p>
            <a:r>
              <a:rPr lang="en-US">
                <a:latin typeface="+mn-lt"/>
              </a:rPr>
              <a:t>Azure AD and Linux Servers</a:t>
            </a:r>
          </a:p>
          <a:p>
            <a:r>
              <a:rPr lang="en-US">
                <a:latin typeface="+mn-lt"/>
              </a:rPr>
              <a:t>Azure AD and Macs</a:t>
            </a:r>
          </a:p>
          <a:p>
            <a:r>
              <a:rPr lang="en-US">
                <a:solidFill>
                  <a:schemeClr val="accent4"/>
                </a:solidFill>
                <a:latin typeface="+mn-lt"/>
              </a:rPr>
              <a:t>Azure AD and Linux Clients</a:t>
            </a:r>
          </a:p>
        </p:txBody>
      </p:sp>
    </p:spTree>
    <p:extLst>
      <p:ext uri="{BB962C8B-B14F-4D97-AF65-F5344CB8AC3E}">
        <p14:creationId xmlns:p14="http://schemas.microsoft.com/office/powerpoint/2010/main" val="393241467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3E37B-BD2F-F94A-A03B-6197257BFEAE}"/>
              </a:ext>
            </a:extLst>
          </p:cNvPr>
          <p:cNvSpPr>
            <a:spLocks noGrp="1"/>
          </p:cNvSpPr>
          <p:nvPr>
            <p:ph type="title" idx="4294967295"/>
          </p:nvPr>
        </p:nvSpPr>
        <p:spPr>
          <a:xfrm>
            <a:off x="584200" y="457200"/>
            <a:ext cx="4416425" cy="553998"/>
          </a:xfrm>
        </p:spPr>
        <p:txBody>
          <a:bodyPr wrap="square" anchor="t">
            <a:noAutofit/>
          </a:bodyPr>
          <a:lstStyle/>
          <a:p>
            <a:r>
              <a:rPr lang="en-US" sz="2400" b="1"/>
              <a:t>Linux as a device platform in Conditional Access</a:t>
            </a:r>
          </a:p>
        </p:txBody>
      </p:sp>
      <p:sp>
        <p:nvSpPr>
          <p:cNvPr id="3" name="Content Placeholder 2">
            <a:extLst>
              <a:ext uri="{FF2B5EF4-FFF2-40B4-BE49-F238E27FC236}">
                <a16:creationId xmlns:a16="http://schemas.microsoft.com/office/drawing/2014/main" id="{1942EBE3-F459-2C48-A3AC-0B4034BA9E54}"/>
              </a:ext>
            </a:extLst>
          </p:cNvPr>
          <p:cNvSpPr>
            <a:spLocks noGrp="1"/>
          </p:cNvSpPr>
          <p:nvPr>
            <p:ph type="body" sz="quarter" idx="11"/>
          </p:nvPr>
        </p:nvSpPr>
        <p:spPr>
          <a:xfrm>
            <a:off x="395416" y="1449043"/>
            <a:ext cx="5264665" cy="4815831"/>
          </a:xfrm>
        </p:spPr>
        <p:txBody>
          <a:bodyPr wrap="square">
            <a:noAutofit/>
          </a:bodyPr>
          <a:lstStyle/>
          <a:p>
            <a:pPr marL="285750" indent="-285750">
              <a:buFont typeface="Arial" panose="020B0604020202020204" pitchFamily="34" charset="0"/>
              <a:buChar char="•"/>
            </a:pPr>
            <a:r>
              <a:rPr lang="en-US" sz="2400" b="0" i="0" u="none" strike="noStrike">
                <a:effectLst/>
                <a:latin typeface="+mn-lt"/>
              </a:rPr>
              <a:t>Azure AD identifies the platform by using information provided by the device</a:t>
            </a:r>
          </a:p>
          <a:p>
            <a:pPr marL="514350" lvl="1" indent="-285750">
              <a:buFont typeface="Arial" panose="020B0604020202020204" pitchFamily="34" charset="0"/>
              <a:buChar char="•"/>
            </a:pPr>
            <a:r>
              <a:rPr lang="en-US" sz="1800"/>
              <a:t>Intune-managed devices can have their OS detected pretty accurately</a:t>
            </a:r>
          </a:p>
          <a:p>
            <a:pPr marL="514350" lvl="1" indent="-285750">
              <a:buFont typeface="Arial" panose="020B0604020202020204" pitchFamily="34" charset="0"/>
              <a:buChar char="•"/>
            </a:pPr>
            <a:r>
              <a:rPr lang="en-US" sz="1800" b="0" i="0" u="none" strike="noStrike">
                <a:effectLst/>
              </a:rPr>
              <a:t>In other cases, user agent strings will be used to identify the OS</a:t>
            </a:r>
          </a:p>
          <a:p>
            <a:pPr marL="285750" indent="-285750">
              <a:buFont typeface="Arial" panose="020B0604020202020204" pitchFamily="34" charset="0"/>
              <a:buChar char="•"/>
            </a:pPr>
            <a:r>
              <a:rPr lang="en-US" sz="2400" b="0" i="0" u="none" strike="noStrike">
                <a:effectLst/>
                <a:latin typeface="+mn-lt"/>
              </a:rPr>
              <a:t>Since user agent strings can be modified, this information is unverified</a:t>
            </a:r>
          </a:p>
        </p:txBody>
      </p:sp>
      <p:pic>
        <p:nvPicPr>
          <p:cNvPr id="12" name="Picture 11">
            <a:extLst>
              <a:ext uri="{FF2B5EF4-FFF2-40B4-BE49-F238E27FC236}">
                <a16:creationId xmlns:a16="http://schemas.microsoft.com/office/drawing/2014/main" id="{DB4B129B-A08A-804F-9AB4-11B622C1728C}"/>
              </a:ext>
            </a:extLst>
          </p:cNvPr>
          <p:cNvPicPr>
            <a:picLocks noChangeAspect="1"/>
          </p:cNvPicPr>
          <p:nvPr/>
        </p:nvPicPr>
        <p:blipFill>
          <a:blip r:embed="rId2"/>
          <a:stretch>
            <a:fillRect/>
          </a:stretch>
        </p:blipFill>
        <p:spPr>
          <a:xfrm>
            <a:off x="5511800" y="215900"/>
            <a:ext cx="6096000" cy="6426200"/>
          </a:xfrm>
          <a:prstGeom prst="rect">
            <a:avLst/>
          </a:prstGeom>
        </p:spPr>
      </p:pic>
    </p:spTree>
    <p:extLst>
      <p:ext uri="{BB962C8B-B14F-4D97-AF65-F5344CB8AC3E}">
        <p14:creationId xmlns:p14="http://schemas.microsoft.com/office/powerpoint/2010/main" val="56103901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3E37B-BD2F-F94A-A03B-6197257BFEAE}"/>
              </a:ext>
            </a:extLst>
          </p:cNvPr>
          <p:cNvSpPr>
            <a:spLocks noGrp="1"/>
          </p:cNvSpPr>
          <p:nvPr>
            <p:ph type="title" idx="4294967295"/>
          </p:nvPr>
        </p:nvSpPr>
        <p:spPr>
          <a:xfrm>
            <a:off x="584200" y="457200"/>
            <a:ext cx="4416425" cy="553998"/>
          </a:xfrm>
        </p:spPr>
        <p:txBody>
          <a:bodyPr wrap="square" anchor="t">
            <a:noAutofit/>
          </a:bodyPr>
          <a:lstStyle/>
          <a:p>
            <a:r>
              <a:rPr lang="en-US" sz="2400" b="1"/>
              <a:t>Linux as a device platform in Conditional Access</a:t>
            </a:r>
          </a:p>
        </p:txBody>
      </p:sp>
      <p:sp>
        <p:nvSpPr>
          <p:cNvPr id="3" name="Content Placeholder 2">
            <a:extLst>
              <a:ext uri="{FF2B5EF4-FFF2-40B4-BE49-F238E27FC236}">
                <a16:creationId xmlns:a16="http://schemas.microsoft.com/office/drawing/2014/main" id="{1942EBE3-F459-2C48-A3AC-0B4034BA9E54}"/>
              </a:ext>
            </a:extLst>
          </p:cNvPr>
          <p:cNvSpPr>
            <a:spLocks noGrp="1"/>
          </p:cNvSpPr>
          <p:nvPr>
            <p:ph type="body" sz="quarter" idx="11"/>
          </p:nvPr>
        </p:nvSpPr>
        <p:spPr>
          <a:xfrm>
            <a:off x="395416" y="1449043"/>
            <a:ext cx="5264665" cy="4815831"/>
          </a:xfrm>
        </p:spPr>
        <p:txBody>
          <a:bodyPr wrap="square">
            <a:noAutofit/>
          </a:bodyPr>
          <a:lstStyle/>
          <a:p>
            <a:pPr marL="285750" indent="-285750">
              <a:buFont typeface="Arial" panose="020B0604020202020204" pitchFamily="34" charset="0"/>
              <a:buChar char="•"/>
            </a:pPr>
            <a:r>
              <a:rPr lang="en-US" sz="2400" b="0" i="0" u="none" strike="noStrike">
                <a:effectLst/>
                <a:latin typeface="+mn-lt"/>
              </a:rPr>
              <a:t>Current guidance is to have at least one policy that targets any platform, to catch OSes like Linux that can’t be targeted:</a:t>
            </a:r>
          </a:p>
          <a:p>
            <a:pPr marL="285750" indent="-285750">
              <a:buFont typeface="Arial" panose="020B0604020202020204" pitchFamily="34" charset="0"/>
              <a:buChar char="•"/>
            </a:pPr>
            <a:endParaRPr lang="en-US" sz="2400" b="0" i="0" u="none" strike="noStrike">
              <a:effectLst/>
              <a:latin typeface="+mn-lt"/>
            </a:endParaRPr>
          </a:p>
        </p:txBody>
      </p:sp>
      <p:pic>
        <p:nvPicPr>
          <p:cNvPr id="4" name="Picture 3">
            <a:extLst>
              <a:ext uri="{FF2B5EF4-FFF2-40B4-BE49-F238E27FC236}">
                <a16:creationId xmlns:a16="http://schemas.microsoft.com/office/drawing/2014/main" id="{B3BF02AA-F5D3-C341-A28F-7C4EF433DD3D}"/>
              </a:ext>
            </a:extLst>
          </p:cNvPr>
          <p:cNvPicPr>
            <a:picLocks noChangeAspect="1"/>
          </p:cNvPicPr>
          <p:nvPr/>
        </p:nvPicPr>
        <p:blipFill>
          <a:blip r:embed="rId2"/>
          <a:stretch>
            <a:fillRect/>
          </a:stretch>
        </p:blipFill>
        <p:spPr>
          <a:xfrm>
            <a:off x="418411" y="3070654"/>
            <a:ext cx="6113510" cy="2076106"/>
          </a:xfrm>
          <a:prstGeom prst="rect">
            <a:avLst/>
          </a:prstGeom>
        </p:spPr>
      </p:pic>
      <p:sp>
        <p:nvSpPr>
          <p:cNvPr id="7" name="Content Placeholder 2">
            <a:extLst>
              <a:ext uri="{FF2B5EF4-FFF2-40B4-BE49-F238E27FC236}">
                <a16:creationId xmlns:a16="http://schemas.microsoft.com/office/drawing/2014/main" id="{112D4529-ACD3-5140-8B22-D76C4F212710}"/>
              </a:ext>
            </a:extLst>
          </p:cNvPr>
          <p:cNvSpPr txBox="1">
            <a:spLocks/>
          </p:cNvSpPr>
          <p:nvPr/>
        </p:nvSpPr>
        <p:spPr>
          <a:xfrm>
            <a:off x="6855140" y="239929"/>
            <a:ext cx="5264665" cy="4815831"/>
          </a:xfrm>
          <a:prstGeom prst="rect">
            <a:avLst/>
          </a:prstGeom>
        </p:spPr>
        <p:txBody>
          <a:bodyPr vert="horz" wrap="square" lIns="146304" tIns="91440" rIns="146304" bIns="91440" rtlCol="0">
            <a:noAutofit/>
          </a:bodyPr>
          <a:lstStyle>
            <a:lvl1pPr marL="0"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j-lt"/>
                <a:ea typeface="+mn-ea"/>
                <a:cs typeface="+mn-cs"/>
              </a:defRPr>
            </a:lvl1pPr>
            <a:lvl2pPr marL="228600"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2pPr>
            <a:lvl3pPr marL="457200"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3pPr>
            <a:lvl4pPr marL="661988"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4pPr>
            <a:lvl5pPr marL="855663" marR="0" indent="0" algn="l" defTabSz="914367" rtl="0" eaLnBrk="1" fontAlgn="auto" latinLnBrk="0" hangingPunct="1">
              <a:lnSpc>
                <a:spcPct val="90000"/>
              </a:lnSpc>
              <a:spcBef>
                <a:spcPct val="20000"/>
              </a:spcBef>
              <a:spcAft>
                <a:spcPts val="0"/>
              </a:spcAft>
              <a:buClrTx/>
              <a:buSzPct val="90000"/>
              <a:buFontTx/>
              <a:buNone/>
              <a:tabLst/>
              <a:defRPr sz="22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a:latin typeface="+mn-lt"/>
              </a:rPr>
              <a:t>At least one policy that targets Any device, then exclude the platforms you DO support:</a:t>
            </a:r>
          </a:p>
          <a:p>
            <a:pPr marL="285750" indent="-285750">
              <a:buFont typeface="Arial" panose="020B0604020202020204" pitchFamily="34" charset="0"/>
              <a:buChar char="•"/>
            </a:pPr>
            <a:endParaRPr lang="en-US" sz="2400">
              <a:latin typeface="+mn-lt"/>
            </a:endParaRPr>
          </a:p>
        </p:txBody>
      </p:sp>
      <p:pic>
        <p:nvPicPr>
          <p:cNvPr id="10" name="Picture 9">
            <a:extLst>
              <a:ext uri="{FF2B5EF4-FFF2-40B4-BE49-F238E27FC236}">
                <a16:creationId xmlns:a16="http://schemas.microsoft.com/office/drawing/2014/main" id="{E69E5932-E965-C844-9F12-D8292D7EA4F1}"/>
              </a:ext>
            </a:extLst>
          </p:cNvPr>
          <p:cNvPicPr>
            <a:picLocks noChangeAspect="1"/>
          </p:cNvPicPr>
          <p:nvPr/>
        </p:nvPicPr>
        <p:blipFill>
          <a:blip r:embed="rId3"/>
          <a:stretch>
            <a:fillRect/>
          </a:stretch>
        </p:blipFill>
        <p:spPr>
          <a:xfrm>
            <a:off x="7059115" y="1449043"/>
            <a:ext cx="2608795" cy="4708782"/>
          </a:xfrm>
          <a:prstGeom prst="rect">
            <a:avLst/>
          </a:prstGeom>
        </p:spPr>
      </p:pic>
      <p:pic>
        <p:nvPicPr>
          <p:cNvPr id="11" name="Picture 10">
            <a:extLst>
              <a:ext uri="{FF2B5EF4-FFF2-40B4-BE49-F238E27FC236}">
                <a16:creationId xmlns:a16="http://schemas.microsoft.com/office/drawing/2014/main" id="{70A303E6-F612-4E40-B9B3-3513EF057E32}"/>
              </a:ext>
            </a:extLst>
          </p:cNvPr>
          <p:cNvPicPr>
            <a:picLocks noChangeAspect="1"/>
          </p:cNvPicPr>
          <p:nvPr/>
        </p:nvPicPr>
        <p:blipFill>
          <a:blip r:embed="rId4"/>
          <a:stretch>
            <a:fillRect/>
          </a:stretch>
        </p:blipFill>
        <p:spPr>
          <a:xfrm>
            <a:off x="9537331" y="1449043"/>
            <a:ext cx="2493404" cy="3663778"/>
          </a:xfrm>
          <a:prstGeom prst="rect">
            <a:avLst/>
          </a:prstGeom>
        </p:spPr>
      </p:pic>
      <p:pic>
        <p:nvPicPr>
          <p:cNvPr id="9" name="Picture 8">
            <a:extLst>
              <a:ext uri="{FF2B5EF4-FFF2-40B4-BE49-F238E27FC236}">
                <a16:creationId xmlns:a16="http://schemas.microsoft.com/office/drawing/2014/main" id="{26F0C571-6F4F-444F-983B-9435D21ABEE3}"/>
              </a:ext>
            </a:extLst>
          </p:cNvPr>
          <p:cNvPicPr>
            <a:picLocks noChangeAspect="1"/>
          </p:cNvPicPr>
          <p:nvPr/>
        </p:nvPicPr>
        <p:blipFill>
          <a:blip r:embed="rId5"/>
          <a:stretch>
            <a:fillRect/>
          </a:stretch>
        </p:blipFill>
        <p:spPr>
          <a:xfrm>
            <a:off x="8978532" y="5055760"/>
            <a:ext cx="2853433" cy="2699926"/>
          </a:xfrm>
          <a:prstGeom prst="rect">
            <a:avLst/>
          </a:prstGeom>
          <a:ln>
            <a:solidFill>
              <a:srgbClr val="000000"/>
            </a:solidFill>
          </a:ln>
        </p:spPr>
      </p:pic>
    </p:spTree>
    <p:extLst>
      <p:ext uri="{BB962C8B-B14F-4D97-AF65-F5344CB8AC3E}">
        <p14:creationId xmlns:p14="http://schemas.microsoft.com/office/powerpoint/2010/main" val="3719564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10" presetClass="entr" presetSubtype="0" fill="hold" nodeType="afterEffect">
                                  <p:stCondLst>
                                    <p:cond delay="10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3E37B-BD2F-F94A-A03B-6197257BFEAE}"/>
              </a:ext>
            </a:extLst>
          </p:cNvPr>
          <p:cNvSpPr>
            <a:spLocks noGrp="1"/>
          </p:cNvSpPr>
          <p:nvPr>
            <p:ph type="title" idx="4294967295"/>
          </p:nvPr>
        </p:nvSpPr>
        <p:spPr>
          <a:xfrm>
            <a:off x="584200" y="457200"/>
            <a:ext cx="4416425" cy="553998"/>
          </a:xfrm>
        </p:spPr>
        <p:txBody>
          <a:bodyPr wrap="square" anchor="t">
            <a:noAutofit/>
          </a:bodyPr>
          <a:lstStyle/>
          <a:p>
            <a:r>
              <a:rPr lang="en-US" sz="2400" b="1"/>
              <a:t>Linux as a device platform in Conditional Access</a:t>
            </a:r>
          </a:p>
        </p:txBody>
      </p:sp>
      <p:sp>
        <p:nvSpPr>
          <p:cNvPr id="3" name="Content Placeholder 2">
            <a:extLst>
              <a:ext uri="{FF2B5EF4-FFF2-40B4-BE49-F238E27FC236}">
                <a16:creationId xmlns:a16="http://schemas.microsoft.com/office/drawing/2014/main" id="{1942EBE3-F459-2C48-A3AC-0B4034BA9E54}"/>
              </a:ext>
            </a:extLst>
          </p:cNvPr>
          <p:cNvSpPr>
            <a:spLocks noGrp="1"/>
          </p:cNvSpPr>
          <p:nvPr>
            <p:ph type="body" sz="quarter" idx="11"/>
          </p:nvPr>
        </p:nvSpPr>
        <p:spPr>
          <a:xfrm>
            <a:off x="378088" y="1449044"/>
            <a:ext cx="5264665" cy="4815831"/>
          </a:xfrm>
        </p:spPr>
        <p:txBody>
          <a:bodyPr wrap="square">
            <a:noAutofit/>
          </a:bodyPr>
          <a:lstStyle/>
          <a:p>
            <a:pPr marL="342900" indent="-342900">
              <a:buFont typeface="Arial" panose="020B0604020202020204" pitchFamily="34" charset="0"/>
              <a:buChar char="•"/>
            </a:pPr>
            <a:r>
              <a:rPr lang="en-US" sz="2400" b="0" i="0" u="none" strike="noStrike">
                <a:effectLst/>
                <a:latin typeface="+mn-lt"/>
              </a:rPr>
              <a:t>Device platform should be used in concert with Microsoft Intune device compliance policies for platforms that support Intune</a:t>
            </a:r>
          </a:p>
          <a:p>
            <a:pPr marL="342900" indent="-342900">
              <a:buFont typeface="Arial" panose="020B0604020202020204" pitchFamily="34" charset="0"/>
              <a:buChar char="•"/>
            </a:pPr>
            <a:r>
              <a:rPr lang="en-US" sz="2400">
                <a:latin typeface="+mn-lt"/>
              </a:rPr>
              <a:t>Linux as a device platform can support a few core scenarios</a:t>
            </a:r>
          </a:p>
          <a:p>
            <a:pPr marL="514350" lvl="1" indent="-285750">
              <a:buFont typeface="Arial" panose="020B0604020202020204" pitchFamily="34" charset="0"/>
              <a:buChar char="•"/>
            </a:pPr>
            <a:r>
              <a:rPr lang="en-US" sz="1800"/>
              <a:t>Require MFA on Linux (typically while using other controls on other OSes)</a:t>
            </a:r>
          </a:p>
          <a:p>
            <a:pPr marL="514350" lvl="1" indent="-285750">
              <a:buFont typeface="Arial" panose="020B0604020202020204" pitchFamily="34" charset="0"/>
              <a:buChar char="•"/>
            </a:pPr>
            <a:r>
              <a:rPr lang="en-US" sz="1800" b="0" i="0" u="none" strike="noStrike">
                <a:effectLst/>
              </a:rPr>
              <a:t>Location-based policies specific to Linux</a:t>
            </a:r>
          </a:p>
          <a:p>
            <a:pPr marL="514350" lvl="1" indent="-285750">
              <a:buFont typeface="Arial" panose="020B0604020202020204" pitchFamily="34" charset="0"/>
              <a:buChar char="•"/>
            </a:pPr>
            <a:r>
              <a:rPr lang="en-US" sz="1800"/>
              <a:t>Risk-based policies specific to Linux</a:t>
            </a:r>
          </a:p>
          <a:p>
            <a:pPr marL="514350" lvl="1" indent="-285750">
              <a:buFont typeface="Arial" panose="020B0604020202020204" pitchFamily="34" charset="0"/>
              <a:buChar char="•"/>
            </a:pPr>
            <a:r>
              <a:rPr lang="en-US" sz="1800" b="0" i="0" u="none" strike="noStrike">
                <a:effectLst/>
              </a:rPr>
              <a:t>Sign in Frequency controls specific to Linux</a:t>
            </a:r>
          </a:p>
          <a:p>
            <a:pPr marL="342900" indent="-342900">
              <a:buFont typeface="Arial" panose="020B0604020202020204" pitchFamily="34" charset="0"/>
              <a:buChar char="•"/>
            </a:pPr>
            <a:r>
              <a:rPr lang="en-US" sz="2400" b="0" i="0" u="none" strike="noStrike">
                <a:effectLst/>
                <a:latin typeface="+mn-lt"/>
              </a:rPr>
              <a:t>Once Intune supports Linux, the Linux as a devic</a:t>
            </a:r>
            <a:r>
              <a:rPr lang="en-US" sz="2400">
                <a:latin typeface="+mn-lt"/>
              </a:rPr>
              <a:t>e platform control will be useful for targeting device-based policies at Linux as well...</a:t>
            </a:r>
            <a:endParaRPr lang="en-US" sz="2400" b="0" i="0" u="none" strike="noStrike">
              <a:effectLst/>
              <a:latin typeface="+mn-lt"/>
            </a:endParaRPr>
          </a:p>
        </p:txBody>
      </p:sp>
      <p:pic>
        <p:nvPicPr>
          <p:cNvPr id="5" name="Picture 4">
            <a:extLst>
              <a:ext uri="{FF2B5EF4-FFF2-40B4-BE49-F238E27FC236}">
                <a16:creationId xmlns:a16="http://schemas.microsoft.com/office/drawing/2014/main" id="{3F6F39A0-19E5-9B47-8CE0-D7EF7471BF1D}"/>
              </a:ext>
            </a:extLst>
          </p:cNvPr>
          <p:cNvPicPr>
            <a:picLocks noChangeAspect="1"/>
          </p:cNvPicPr>
          <p:nvPr/>
        </p:nvPicPr>
        <p:blipFill>
          <a:blip r:embed="rId2"/>
          <a:stretch>
            <a:fillRect/>
          </a:stretch>
        </p:blipFill>
        <p:spPr>
          <a:xfrm>
            <a:off x="7191377" y="198090"/>
            <a:ext cx="2931668" cy="5477069"/>
          </a:xfrm>
          <a:prstGeom prst="rect">
            <a:avLst/>
          </a:prstGeom>
        </p:spPr>
      </p:pic>
    </p:spTree>
    <p:extLst>
      <p:ext uri="{BB962C8B-B14F-4D97-AF65-F5344CB8AC3E}">
        <p14:creationId xmlns:p14="http://schemas.microsoft.com/office/powerpoint/2010/main" val="2623019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3E37B-BD2F-F94A-A03B-6197257BFEAE}"/>
              </a:ext>
            </a:extLst>
          </p:cNvPr>
          <p:cNvSpPr>
            <a:spLocks noGrp="1"/>
          </p:cNvSpPr>
          <p:nvPr>
            <p:ph type="title"/>
          </p:nvPr>
        </p:nvSpPr>
        <p:spPr/>
        <p:txBody>
          <a:bodyPr/>
          <a:lstStyle/>
          <a:p>
            <a:r>
              <a:rPr lang="en-US"/>
              <a:t>Example Policy Set</a:t>
            </a:r>
          </a:p>
        </p:txBody>
      </p:sp>
      <p:graphicFrame>
        <p:nvGraphicFramePr>
          <p:cNvPr id="4" name="Table 4">
            <a:extLst>
              <a:ext uri="{FF2B5EF4-FFF2-40B4-BE49-F238E27FC236}">
                <a16:creationId xmlns:a16="http://schemas.microsoft.com/office/drawing/2014/main" id="{37862770-75AB-9C4A-A87A-0A6DB6188F5F}"/>
              </a:ext>
            </a:extLst>
          </p:cNvPr>
          <p:cNvGraphicFramePr>
            <a:graphicFrameLocks noGrp="1"/>
          </p:cNvGraphicFramePr>
          <p:nvPr>
            <p:extLst>
              <p:ext uri="{D42A27DB-BD31-4B8C-83A1-F6EECF244321}">
                <p14:modId xmlns:p14="http://schemas.microsoft.com/office/powerpoint/2010/main" val="2752429514"/>
              </p:ext>
            </p:extLst>
          </p:nvPr>
        </p:nvGraphicFramePr>
        <p:xfrm>
          <a:off x="737191" y="1363073"/>
          <a:ext cx="10717618" cy="5217922"/>
        </p:xfrm>
        <a:graphic>
          <a:graphicData uri="http://schemas.openxmlformats.org/drawingml/2006/table">
            <a:tbl>
              <a:tblPr firstRow="1" bandRow="1">
                <a:tableStyleId>{5C22544A-7EE6-4342-B048-85BDC9FD1C3A}</a:tableStyleId>
              </a:tblPr>
              <a:tblGrid>
                <a:gridCol w="5358809">
                  <a:extLst>
                    <a:ext uri="{9D8B030D-6E8A-4147-A177-3AD203B41FA5}">
                      <a16:colId xmlns:a16="http://schemas.microsoft.com/office/drawing/2014/main" val="2600073439"/>
                    </a:ext>
                  </a:extLst>
                </a:gridCol>
                <a:gridCol w="5358809">
                  <a:extLst>
                    <a:ext uri="{9D8B030D-6E8A-4147-A177-3AD203B41FA5}">
                      <a16:colId xmlns:a16="http://schemas.microsoft.com/office/drawing/2014/main" val="4253607770"/>
                    </a:ext>
                  </a:extLst>
                </a:gridCol>
              </a:tblGrid>
              <a:tr h="370840">
                <a:tc>
                  <a:txBody>
                    <a:bodyPr/>
                    <a:lstStyle/>
                    <a:p>
                      <a:r>
                        <a:rPr lang="en-AU"/>
                        <a:t>When </a:t>
                      </a:r>
                      <a:r>
                        <a:rPr lang="en-AU" i="1"/>
                        <a:t>this</a:t>
                      </a:r>
                      <a:r>
                        <a:rPr lang="en-AU"/>
                        <a:t> happens:</a:t>
                      </a:r>
                    </a:p>
                  </a:txBody>
                  <a:tcPr/>
                </a:tc>
                <a:tc>
                  <a:txBody>
                    <a:bodyPr/>
                    <a:lstStyle/>
                    <a:p>
                      <a:r>
                        <a:rPr lang="en-AU"/>
                        <a:t>Then do </a:t>
                      </a:r>
                      <a:r>
                        <a:rPr lang="en-AU" i="1"/>
                        <a:t>this:</a:t>
                      </a:r>
                      <a:endParaRPr lang="en-AU"/>
                    </a:p>
                  </a:txBody>
                  <a:tcPr/>
                </a:tc>
                <a:extLst>
                  <a:ext uri="{0D108BD9-81ED-4DB2-BD59-A6C34878D82A}">
                    <a16:rowId xmlns:a16="http://schemas.microsoft.com/office/drawing/2014/main" val="780070014"/>
                  </a:ext>
                </a:extLst>
              </a:tr>
              <a:tr h="370840">
                <a:tc>
                  <a:txBody>
                    <a:bodyPr/>
                    <a:lstStyle/>
                    <a:p>
                      <a:r>
                        <a:rPr lang="en-AU"/>
                        <a:t>An access attempt is made:</a:t>
                      </a:r>
                    </a:p>
                    <a:p>
                      <a:r>
                        <a:rPr lang="en-AU"/>
                        <a:t>- To a cloud app</a:t>
                      </a:r>
                    </a:p>
                    <a:p>
                      <a:r>
                        <a:rPr lang="en-AU"/>
                        <a:t>- By users and groups</a:t>
                      </a:r>
                    </a:p>
                    <a:p>
                      <a:r>
                        <a:rPr lang="en-AU"/>
                        <a:t>Using:</a:t>
                      </a:r>
                    </a:p>
                    <a:p>
                      <a:r>
                        <a:rPr lang="en-AU"/>
                        <a:t>- Condition 1: Device Platform is Windows, macOS, iOS, or Android</a:t>
                      </a:r>
                    </a:p>
                  </a:txBody>
                  <a:tcPr/>
                </a:tc>
                <a:tc>
                  <a:txBody>
                    <a:bodyPr/>
                    <a:lstStyle/>
                    <a:p>
                      <a:r>
                        <a:rPr lang="en-AU" sz="1800" b="0" i="0" kern="1200">
                          <a:solidFill>
                            <a:schemeClr val="dk1"/>
                          </a:solidFill>
                          <a:effectLst/>
                          <a:latin typeface="+mn-lt"/>
                          <a:ea typeface="+mn-ea"/>
                          <a:cs typeface="+mn-cs"/>
                        </a:rPr>
                        <a:t>Grant access with (AND):</a:t>
                      </a:r>
                      <a:br>
                        <a:rPr lang="en-AU"/>
                      </a:br>
                      <a:r>
                        <a:rPr lang="en-AU" sz="1800" b="0" i="0" kern="1200">
                          <a:solidFill>
                            <a:schemeClr val="dk1"/>
                          </a:solidFill>
                          <a:effectLst/>
                          <a:latin typeface="+mn-lt"/>
                          <a:ea typeface="+mn-ea"/>
                          <a:cs typeface="+mn-cs"/>
                        </a:rPr>
                        <a:t>- Requirement 1 (MFA)</a:t>
                      </a:r>
                      <a:br>
                        <a:rPr lang="en-AU"/>
                      </a:br>
                      <a:r>
                        <a:rPr lang="en-AU" sz="1800" b="0" i="0" kern="1200">
                          <a:solidFill>
                            <a:schemeClr val="dk1"/>
                          </a:solidFill>
                          <a:effectLst/>
                          <a:latin typeface="+mn-lt"/>
                          <a:ea typeface="+mn-ea"/>
                          <a:cs typeface="+mn-cs"/>
                        </a:rPr>
                        <a:t>- Requirement 2 (Device Compliance)</a:t>
                      </a:r>
                      <a:endParaRPr lang="en-AU"/>
                    </a:p>
                  </a:txBody>
                  <a:tcPr/>
                </a:tc>
                <a:extLst>
                  <a:ext uri="{0D108BD9-81ED-4DB2-BD59-A6C34878D82A}">
                    <a16:rowId xmlns:a16="http://schemas.microsoft.com/office/drawing/2014/main" val="1435737604"/>
                  </a:ext>
                </a:extLst>
              </a:tr>
              <a:tr h="370840">
                <a:tc>
                  <a:txBody>
                    <a:bodyPr/>
                    <a:lstStyle/>
                    <a:p>
                      <a:r>
                        <a:rPr lang="en-AU"/>
                        <a:t>An access attempt is made:</a:t>
                      </a:r>
                    </a:p>
                    <a:p>
                      <a:r>
                        <a:rPr lang="en-AU"/>
                        <a:t>- To a cloud app</a:t>
                      </a:r>
                    </a:p>
                    <a:p>
                      <a:r>
                        <a:rPr lang="en-AU"/>
                        <a:t>- By users and groups</a:t>
                      </a:r>
                    </a:p>
                    <a:p>
                      <a:r>
                        <a:rPr lang="en-AU"/>
                        <a:t>Using:</a:t>
                      </a:r>
                    </a:p>
                    <a:p>
                      <a:r>
                        <a:rPr lang="en-AU"/>
                        <a:t>- Condition 1: Device Platform is Linux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AU" sz="1800" b="0" i="0" kern="1200">
                          <a:solidFill>
                            <a:schemeClr val="dk1"/>
                          </a:solidFill>
                          <a:effectLst/>
                          <a:latin typeface="+mn-lt"/>
                          <a:ea typeface="+mn-ea"/>
                          <a:cs typeface="+mn-cs"/>
                        </a:rPr>
                        <a:t>Grant access with (AND):</a:t>
                      </a:r>
                      <a:br>
                        <a:rPr lang="en-AU"/>
                      </a:br>
                      <a:r>
                        <a:rPr lang="en-AU" sz="1800" b="0" i="0" kern="1200">
                          <a:solidFill>
                            <a:schemeClr val="dk1"/>
                          </a:solidFill>
                          <a:effectLst/>
                          <a:latin typeface="+mn-lt"/>
                          <a:ea typeface="+mn-ea"/>
                          <a:cs typeface="+mn-cs"/>
                        </a:rPr>
                        <a:t>- Requirement 1 (MFA)</a:t>
                      </a:r>
                      <a:br>
                        <a:rPr lang="en-AU"/>
                      </a:br>
                      <a:r>
                        <a:rPr lang="en-AU" sz="1800" b="0" i="0" kern="1200">
                          <a:solidFill>
                            <a:schemeClr val="dk1"/>
                          </a:solidFill>
                          <a:effectLst/>
                          <a:latin typeface="+mn-lt"/>
                          <a:ea typeface="+mn-ea"/>
                          <a:cs typeface="+mn-cs"/>
                        </a:rPr>
                        <a:t>- Requirement 2 (Trusted Location)</a:t>
                      </a:r>
                      <a:endParaRPr lang="en-AU"/>
                    </a:p>
                  </a:txBody>
                  <a:tcPr/>
                </a:tc>
                <a:extLst>
                  <a:ext uri="{0D108BD9-81ED-4DB2-BD59-A6C34878D82A}">
                    <a16:rowId xmlns:a16="http://schemas.microsoft.com/office/drawing/2014/main" val="762446893"/>
                  </a:ext>
                </a:extLst>
              </a:tr>
              <a:tr h="370840">
                <a:tc>
                  <a:txBody>
                    <a:bodyPr/>
                    <a:lstStyle/>
                    <a:p>
                      <a:r>
                        <a:rPr lang="en-AU"/>
                        <a:t>An access attempt is made:</a:t>
                      </a:r>
                    </a:p>
                    <a:p>
                      <a:r>
                        <a:rPr lang="en-AU"/>
                        <a:t>- To a cloud app</a:t>
                      </a:r>
                    </a:p>
                    <a:p>
                      <a:r>
                        <a:rPr lang="en-AU"/>
                        <a:t>- By users and groups</a:t>
                      </a:r>
                    </a:p>
                    <a:p>
                      <a:r>
                        <a:rPr lang="en-AU"/>
                        <a:t>Using:</a:t>
                      </a:r>
                    </a:p>
                    <a:p>
                      <a:r>
                        <a:rPr lang="en-AU"/>
                        <a:t>- Condition 1: Any Device Platform OTHER than Windows, macOS, iOS, Android, or Linux</a:t>
                      </a:r>
                    </a:p>
                  </a:txBody>
                  <a:tcPr/>
                </a:tc>
                <a:tc>
                  <a:txBody>
                    <a:bodyPr/>
                    <a:lstStyle/>
                    <a:p>
                      <a:r>
                        <a:rPr lang="en-AU"/>
                        <a:t>Block Access</a:t>
                      </a:r>
                    </a:p>
                  </a:txBody>
                  <a:tcPr/>
                </a:tc>
                <a:extLst>
                  <a:ext uri="{0D108BD9-81ED-4DB2-BD59-A6C34878D82A}">
                    <a16:rowId xmlns:a16="http://schemas.microsoft.com/office/drawing/2014/main" val="1237695843"/>
                  </a:ext>
                </a:extLst>
              </a:tr>
            </a:tbl>
          </a:graphicData>
        </a:graphic>
      </p:graphicFrame>
    </p:spTree>
    <p:extLst>
      <p:ext uri="{BB962C8B-B14F-4D97-AF65-F5344CB8AC3E}">
        <p14:creationId xmlns:p14="http://schemas.microsoft.com/office/powerpoint/2010/main" val="1094696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3E37B-BD2F-F94A-A03B-6197257BFEAE}"/>
              </a:ext>
            </a:extLst>
          </p:cNvPr>
          <p:cNvSpPr>
            <a:spLocks noGrp="1"/>
          </p:cNvSpPr>
          <p:nvPr>
            <p:ph type="title"/>
          </p:nvPr>
        </p:nvSpPr>
        <p:spPr/>
        <p:txBody>
          <a:bodyPr/>
          <a:lstStyle/>
          <a:p>
            <a:r>
              <a:rPr lang="en-US">
                <a:latin typeface="Segoe UI Light" panose="020B0502040204020203" pitchFamily="34" charset="0"/>
                <a:cs typeface="Segoe UI Light" panose="020B0502040204020203" pitchFamily="34" charset="0"/>
              </a:rPr>
              <a:t>Device registration type and Conditional Access</a:t>
            </a:r>
          </a:p>
        </p:txBody>
      </p:sp>
      <p:graphicFrame>
        <p:nvGraphicFramePr>
          <p:cNvPr id="4" name="Table 4">
            <a:extLst>
              <a:ext uri="{FF2B5EF4-FFF2-40B4-BE49-F238E27FC236}">
                <a16:creationId xmlns:a16="http://schemas.microsoft.com/office/drawing/2014/main" id="{87F748C4-B754-234A-92D9-723963E6156D}"/>
              </a:ext>
            </a:extLst>
          </p:cNvPr>
          <p:cNvGraphicFramePr>
            <a:graphicFrameLocks noGrp="1"/>
          </p:cNvGraphicFramePr>
          <p:nvPr>
            <p:extLst>
              <p:ext uri="{D42A27DB-BD31-4B8C-83A1-F6EECF244321}">
                <p14:modId xmlns:p14="http://schemas.microsoft.com/office/powerpoint/2010/main" val="3817409"/>
              </p:ext>
            </p:extLst>
          </p:nvPr>
        </p:nvGraphicFramePr>
        <p:xfrm>
          <a:off x="586740" y="1596995"/>
          <a:ext cx="11018520" cy="2194560"/>
        </p:xfrm>
        <a:graphic>
          <a:graphicData uri="http://schemas.openxmlformats.org/drawingml/2006/table">
            <a:tbl>
              <a:tblPr firstRow="1" bandRow="1">
                <a:tableStyleId>{5C22544A-7EE6-4342-B048-85BDC9FD1C3A}</a:tableStyleId>
              </a:tblPr>
              <a:tblGrid>
                <a:gridCol w="3672840">
                  <a:extLst>
                    <a:ext uri="{9D8B030D-6E8A-4147-A177-3AD203B41FA5}">
                      <a16:colId xmlns:a16="http://schemas.microsoft.com/office/drawing/2014/main" val="2427393402"/>
                    </a:ext>
                  </a:extLst>
                </a:gridCol>
                <a:gridCol w="3672840">
                  <a:extLst>
                    <a:ext uri="{9D8B030D-6E8A-4147-A177-3AD203B41FA5}">
                      <a16:colId xmlns:a16="http://schemas.microsoft.com/office/drawing/2014/main" val="2694645093"/>
                    </a:ext>
                  </a:extLst>
                </a:gridCol>
                <a:gridCol w="3672840">
                  <a:extLst>
                    <a:ext uri="{9D8B030D-6E8A-4147-A177-3AD203B41FA5}">
                      <a16:colId xmlns:a16="http://schemas.microsoft.com/office/drawing/2014/main" val="2585927607"/>
                    </a:ext>
                  </a:extLst>
                </a:gridCol>
              </a:tblGrid>
              <a:tr h="365760">
                <a:tc>
                  <a:txBody>
                    <a:bodyPr/>
                    <a:lstStyle/>
                    <a:p>
                      <a:r>
                        <a:rPr lang="en-US" b="0" i="0">
                          <a:latin typeface="Segoe UI Semilight" panose="020B0402040204020203" pitchFamily="34" charset="0"/>
                          <a:cs typeface="Segoe UI Semilight" panose="020B0402040204020203" pitchFamily="34" charset="0"/>
                        </a:rPr>
                        <a:t>Azure AD Join</a:t>
                      </a:r>
                    </a:p>
                  </a:txBody>
                  <a:tcPr/>
                </a:tc>
                <a:tc>
                  <a:txBody>
                    <a:bodyPr/>
                    <a:lstStyle/>
                    <a:p>
                      <a:r>
                        <a:rPr lang="en-US" b="0" i="0">
                          <a:latin typeface="Segoe UI Semilight" panose="020B0402040204020203" pitchFamily="34" charset="0"/>
                          <a:cs typeface="Segoe UI Semilight" panose="020B0402040204020203" pitchFamily="34" charset="0"/>
                        </a:rPr>
                        <a:t>Hybrid Azure AD Join</a:t>
                      </a:r>
                    </a:p>
                  </a:txBody>
                  <a:tcPr/>
                </a:tc>
                <a:tc>
                  <a:txBody>
                    <a:bodyPr/>
                    <a:lstStyle/>
                    <a:p>
                      <a:r>
                        <a:rPr lang="en-US" b="0" i="0">
                          <a:latin typeface="Segoe UI Semilight" panose="020B0402040204020203" pitchFamily="34" charset="0"/>
                          <a:cs typeface="Segoe UI Semilight" panose="020B0402040204020203" pitchFamily="34" charset="0"/>
                        </a:rPr>
                        <a:t>Azure AD Registered</a:t>
                      </a:r>
                    </a:p>
                  </a:txBody>
                  <a:tcPr/>
                </a:tc>
                <a:extLst>
                  <a:ext uri="{0D108BD9-81ED-4DB2-BD59-A6C34878D82A}">
                    <a16:rowId xmlns:a16="http://schemas.microsoft.com/office/drawing/2014/main" val="3636534133"/>
                  </a:ext>
                </a:extLst>
              </a:tr>
              <a:tr h="365760">
                <a:tc>
                  <a:txBody>
                    <a:bodyPr/>
                    <a:lstStyle/>
                    <a:p>
                      <a:r>
                        <a:rPr lang="en-US" b="0" i="0">
                          <a:latin typeface="Segoe UI Semilight" panose="020B0402040204020203" pitchFamily="34" charset="0"/>
                          <a:cs typeface="Segoe UI Semilight" panose="020B0402040204020203" pitchFamily="34" charset="0"/>
                        </a:rPr>
                        <a:t>Windows (WAM broker)</a:t>
                      </a:r>
                    </a:p>
                  </a:txBody>
                  <a:tcPr/>
                </a:tc>
                <a:tc>
                  <a:txBody>
                    <a:bodyPr/>
                    <a:lstStyle/>
                    <a:p>
                      <a:r>
                        <a:rPr lang="en-US" b="0" i="0">
                          <a:latin typeface="Segoe UI Semilight" panose="020B0402040204020203" pitchFamily="34" charset="0"/>
                          <a:cs typeface="Segoe UI Semilight" panose="020B0402040204020203" pitchFamily="34" charset="0"/>
                        </a:rPr>
                        <a:t>Windows (WAM broker)</a:t>
                      </a:r>
                    </a:p>
                  </a:txBody>
                  <a:tcPr/>
                </a:tc>
                <a:tc>
                  <a:txBody>
                    <a:bodyPr/>
                    <a:lstStyle/>
                    <a:p>
                      <a:r>
                        <a:rPr lang="en-US" b="0" i="0">
                          <a:latin typeface="Segoe UI Semilight" panose="020B0402040204020203" pitchFamily="34" charset="0"/>
                          <a:cs typeface="Segoe UI Semilight" panose="020B0402040204020203" pitchFamily="34" charset="0"/>
                        </a:rPr>
                        <a:t>Windows (WAM broker)</a:t>
                      </a:r>
                    </a:p>
                  </a:txBody>
                  <a:tcPr/>
                </a:tc>
                <a:extLst>
                  <a:ext uri="{0D108BD9-81ED-4DB2-BD59-A6C34878D82A}">
                    <a16:rowId xmlns:a16="http://schemas.microsoft.com/office/drawing/2014/main" val="1732521129"/>
                  </a:ext>
                </a:extLst>
              </a:tr>
              <a:tr h="365760">
                <a:tc>
                  <a:txBody>
                    <a:bodyPr/>
                    <a:lstStyle/>
                    <a:p>
                      <a:endParaRPr lang="en-US" b="0" i="0">
                        <a:latin typeface="Segoe UI Semilight" panose="020B0402040204020203" pitchFamily="34" charset="0"/>
                        <a:cs typeface="Segoe UI Semilight" panose="020B0402040204020203" pitchFamily="34" charset="0"/>
                      </a:endParaRPr>
                    </a:p>
                  </a:txBody>
                  <a:tcPr/>
                </a:tc>
                <a:tc>
                  <a:txBody>
                    <a:bodyPr/>
                    <a:lstStyle/>
                    <a:p>
                      <a:endParaRPr lang="en-US" b="0" i="0">
                        <a:latin typeface="Segoe UI Semilight" panose="020B0402040204020203" pitchFamily="34" charset="0"/>
                        <a:cs typeface="Segoe UI Semilight" panose="020B0402040204020203" pitchFamily="34" charset="0"/>
                      </a:endParaRPr>
                    </a:p>
                  </a:txBody>
                  <a:tcPr/>
                </a:tc>
                <a:tc>
                  <a:txBody>
                    <a:bodyPr/>
                    <a:lstStyle/>
                    <a:p>
                      <a:r>
                        <a:rPr lang="en-US" b="0" i="0">
                          <a:latin typeface="Segoe UI Semilight" panose="020B0402040204020203" pitchFamily="34" charset="0"/>
                          <a:cs typeface="Segoe UI Semilight" panose="020B0402040204020203" pitchFamily="34" charset="0"/>
                        </a:rPr>
                        <a:t>macOS (Intune CP broker)</a:t>
                      </a:r>
                    </a:p>
                  </a:txBody>
                  <a:tcPr/>
                </a:tc>
                <a:extLst>
                  <a:ext uri="{0D108BD9-81ED-4DB2-BD59-A6C34878D82A}">
                    <a16:rowId xmlns:a16="http://schemas.microsoft.com/office/drawing/2014/main" val="3211575392"/>
                  </a:ext>
                </a:extLst>
              </a:tr>
              <a:tr h="365760">
                <a:tc>
                  <a:txBody>
                    <a:bodyPr/>
                    <a:lstStyle/>
                    <a:p>
                      <a:endParaRPr lang="en-US" b="0" i="0">
                        <a:latin typeface="Segoe UI Semilight" panose="020B0402040204020203" pitchFamily="34" charset="0"/>
                        <a:cs typeface="Segoe UI Semilight" panose="020B0402040204020203" pitchFamily="34" charset="0"/>
                      </a:endParaRPr>
                    </a:p>
                  </a:txBody>
                  <a:tcPr/>
                </a:tc>
                <a:tc>
                  <a:txBody>
                    <a:bodyPr/>
                    <a:lstStyle/>
                    <a:p>
                      <a:endParaRPr lang="en-US" b="0" i="0">
                        <a:latin typeface="Segoe UI Semilight" panose="020B0402040204020203" pitchFamily="34" charset="0"/>
                        <a:cs typeface="Segoe UI Semilight" panose="020B0402040204020203" pitchFamily="34" charset="0"/>
                      </a:endParaRPr>
                    </a:p>
                  </a:txBody>
                  <a:tcPr/>
                </a:tc>
                <a:tc>
                  <a:txBody>
                    <a:bodyPr/>
                    <a:lstStyle/>
                    <a:p>
                      <a:r>
                        <a:rPr lang="en-US" b="0" i="0">
                          <a:latin typeface="Segoe UI Semilight" panose="020B0402040204020203" pitchFamily="34" charset="0"/>
                          <a:cs typeface="Segoe UI Semilight" panose="020B0402040204020203" pitchFamily="34" charset="0"/>
                        </a:rPr>
                        <a:t>iOS (Auth App broker)</a:t>
                      </a:r>
                    </a:p>
                  </a:txBody>
                  <a:tcPr/>
                </a:tc>
                <a:extLst>
                  <a:ext uri="{0D108BD9-81ED-4DB2-BD59-A6C34878D82A}">
                    <a16:rowId xmlns:a16="http://schemas.microsoft.com/office/drawing/2014/main" val="1518019824"/>
                  </a:ext>
                </a:extLst>
              </a:tr>
              <a:tr h="365760">
                <a:tc>
                  <a:txBody>
                    <a:bodyPr/>
                    <a:lstStyle/>
                    <a:p>
                      <a:endParaRPr lang="en-US" b="0" i="0">
                        <a:latin typeface="Segoe UI Semilight" panose="020B0402040204020203" pitchFamily="34" charset="0"/>
                        <a:cs typeface="Segoe UI Semilight" panose="020B0402040204020203" pitchFamily="34" charset="0"/>
                      </a:endParaRPr>
                    </a:p>
                  </a:txBody>
                  <a:tcPr/>
                </a:tc>
                <a:tc>
                  <a:txBody>
                    <a:bodyPr/>
                    <a:lstStyle/>
                    <a:p>
                      <a:endParaRPr lang="en-US" b="0" i="0">
                        <a:latin typeface="Segoe UI Semilight" panose="020B0402040204020203" pitchFamily="34" charset="0"/>
                        <a:cs typeface="Segoe UI Semilight" panose="020B0402040204020203" pitchFamily="34" charset="0"/>
                      </a:endParaRPr>
                    </a:p>
                  </a:txBody>
                  <a:tcPr/>
                </a:tc>
                <a:tc>
                  <a:txBody>
                    <a:bodyPr/>
                    <a:lstStyle/>
                    <a:p>
                      <a:r>
                        <a:rPr lang="en-US" b="0" i="0">
                          <a:latin typeface="Segoe UI Semilight" panose="020B0402040204020203" pitchFamily="34" charset="0"/>
                          <a:cs typeface="Segoe UI Semilight" panose="020B0402040204020203" pitchFamily="34" charset="0"/>
                        </a:rPr>
                        <a:t>Android (Intune CP broker)</a:t>
                      </a:r>
                    </a:p>
                  </a:txBody>
                  <a:tcPr/>
                </a:tc>
                <a:extLst>
                  <a:ext uri="{0D108BD9-81ED-4DB2-BD59-A6C34878D82A}">
                    <a16:rowId xmlns:a16="http://schemas.microsoft.com/office/drawing/2014/main" val="1979384432"/>
                  </a:ext>
                </a:extLst>
              </a:tr>
              <a:tr h="365760">
                <a:tc>
                  <a:txBody>
                    <a:bodyPr/>
                    <a:lstStyle/>
                    <a:p>
                      <a:endParaRPr lang="en-US" b="0" i="0">
                        <a:latin typeface="Segoe UI Semilight" panose="020B0402040204020203" pitchFamily="34" charset="0"/>
                        <a:cs typeface="Segoe UI Semilight" panose="020B0402040204020203" pitchFamily="34" charset="0"/>
                      </a:endParaRPr>
                    </a:p>
                  </a:txBody>
                  <a:tcPr/>
                </a:tc>
                <a:tc>
                  <a:txBody>
                    <a:bodyPr/>
                    <a:lstStyle/>
                    <a:p>
                      <a:endParaRPr lang="en-US" b="0" i="0">
                        <a:latin typeface="Segoe UI Semilight" panose="020B0402040204020203" pitchFamily="34" charset="0"/>
                        <a:cs typeface="Segoe UI Semilight" panose="020B0402040204020203" pitchFamily="34" charset="0"/>
                      </a:endParaRPr>
                    </a:p>
                  </a:txBody>
                  <a:tcPr/>
                </a:tc>
                <a:tc>
                  <a:txBody>
                    <a:bodyPr/>
                    <a:lstStyle/>
                    <a:p>
                      <a:r>
                        <a:rPr lang="en-US" b="1" i="0">
                          <a:latin typeface="Segoe UI Semilight" panose="020B0402040204020203" pitchFamily="34" charset="0"/>
                          <a:cs typeface="Segoe UI Semilight" panose="020B0402040204020203" pitchFamily="34" charset="0"/>
                        </a:rPr>
                        <a:t>*Linux* (Intune CP broker)</a:t>
                      </a:r>
                    </a:p>
                  </a:txBody>
                  <a:tcPr/>
                </a:tc>
                <a:extLst>
                  <a:ext uri="{0D108BD9-81ED-4DB2-BD59-A6C34878D82A}">
                    <a16:rowId xmlns:a16="http://schemas.microsoft.com/office/drawing/2014/main" val="695544222"/>
                  </a:ext>
                </a:extLst>
              </a:tr>
            </a:tbl>
          </a:graphicData>
        </a:graphic>
      </p:graphicFrame>
      <p:graphicFrame>
        <p:nvGraphicFramePr>
          <p:cNvPr id="6" name="Table 4">
            <a:extLst>
              <a:ext uri="{FF2B5EF4-FFF2-40B4-BE49-F238E27FC236}">
                <a16:creationId xmlns:a16="http://schemas.microsoft.com/office/drawing/2014/main" id="{7E3A5DBC-5503-6546-9598-6031915247BA}"/>
              </a:ext>
            </a:extLst>
          </p:cNvPr>
          <p:cNvGraphicFramePr>
            <a:graphicFrameLocks noGrp="1"/>
          </p:cNvGraphicFramePr>
          <p:nvPr>
            <p:extLst>
              <p:ext uri="{D42A27DB-BD31-4B8C-83A1-F6EECF244321}">
                <p14:modId xmlns:p14="http://schemas.microsoft.com/office/powerpoint/2010/main" val="3467529995"/>
              </p:ext>
            </p:extLst>
          </p:nvPr>
        </p:nvGraphicFramePr>
        <p:xfrm>
          <a:off x="2423160" y="4509715"/>
          <a:ext cx="7345680" cy="2194560"/>
        </p:xfrm>
        <a:graphic>
          <a:graphicData uri="http://schemas.openxmlformats.org/drawingml/2006/table">
            <a:tbl>
              <a:tblPr firstRow="1" bandRow="1">
                <a:tableStyleId>{5C22544A-7EE6-4342-B048-85BDC9FD1C3A}</a:tableStyleId>
              </a:tblPr>
              <a:tblGrid>
                <a:gridCol w="3672840">
                  <a:extLst>
                    <a:ext uri="{9D8B030D-6E8A-4147-A177-3AD203B41FA5}">
                      <a16:colId xmlns:a16="http://schemas.microsoft.com/office/drawing/2014/main" val="2427393402"/>
                    </a:ext>
                  </a:extLst>
                </a:gridCol>
                <a:gridCol w="3672840">
                  <a:extLst>
                    <a:ext uri="{9D8B030D-6E8A-4147-A177-3AD203B41FA5}">
                      <a16:colId xmlns:a16="http://schemas.microsoft.com/office/drawing/2014/main" val="2585927607"/>
                    </a:ext>
                  </a:extLst>
                </a:gridCol>
              </a:tblGrid>
              <a:tr h="343587">
                <a:tc>
                  <a:txBody>
                    <a:bodyPr/>
                    <a:lstStyle/>
                    <a:p>
                      <a:r>
                        <a:rPr lang="en-US" b="0" i="0">
                          <a:latin typeface="Segoe UI Semilight" panose="020B0402040204020203" pitchFamily="34" charset="0"/>
                          <a:cs typeface="Segoe UI Semilight" panose="020B0402040204020203" pitchFamily="34" charset="0"/>
                        </a:rPr>
                        <a:t>Hybrid Azure AD Join</a:t>
                      </a:r>
                    </a:p>
                  </a:txBody>
                  <a:tcPr/>
                </a:tc>
                <a:tc>
                  <a:txBody>
                    <a:bodyPr/>
                    <a:lstStyle/>
                    <a:p>
                      <a:r>
                        <a:rPr lang="en-US" b="0" i="0">
                          <a:latin typeface="Segoe UI Semilight" panose="020B0402040204020203" pitchFamily="34" charset="0"/>
                          <a:cs typeface="Segoe UI Semilight" panose="020B0402040204020203" pitchFamily="34" charset="0"/>
                        </a:rPr>
                        <a:t>Compliant</a:t>
                      </a:r>
                    </a:p>
                  </a:txBody>
                  <a:tcPr/>
                </a:tc>
                <a:extLst>
                  <a:ext uri="{0D108BD9-81ED-4DB2-BD59-A6C34878D82A}">
                    <a16:rowId xmlns:a16="http://schemas.microsoft.com/office/drawing/2014/main" val="3636534133"/>
                  </a:ext>
                </a:extLst>
              </a:tr>
              <a:tr h="343587">
                <a:tc>
                  <a:txBody>
                    <a:bodyPr/>
                    <a:lstStyle/>
                    <a:p>
                      <a:r>
                        <a:rPr lang="en-US" b="0" i="0">
                          <a:latin typeface="Segoe UI Semilight" panose="020B0402040204020203" pitchFamily="34" charset="0"/>
                          <a:cs typeface="Segoe UI Semilight" panose="020B0402040204020203" pitchFamily="34" charset="0"/>
                        </a:rPr>
                        <a:t>Windows</a:t>
                      </a:r>
                    </a:p>
                  </a:txBody>
                  <a:tcPr/>
                </a:tc>
                <a:tc>
                  <a:txBody>
                    <a:bodyPr/>
                    <a:lstStyle/>
                    <a:p>
                      <a:r>
                        <a:rPr lang="en-US" b="0" i="0">
                          <a:latin typeface="Segoe UI Semilight" panose="020B0402040204020203" pitchFamily="34" charset="0"/>
                          <a:cs typeface="Segoe UI Semilight" panose="020B0402040204020203" pitchFamily="34" charset="0"/>
                        </a:rPr>
                        <a:t>Windows</a:t>
                      </a:r>
                    </a:p>
                  </a:txBody>
                  <a:tcPr/>
                </a:tc>
                <a:extLst>
                  <a:ext uri="{0D108BD9-81ED-4DB2-BD59-A6C34878D82A}">
                    <a16:rowId xmlns:a16="http://schemas.microsoft.com/office/drawing/2014/main" val="1732521129"/>
                  </a:ext>
                </a:extLst>
              </a:tr>
              <a:tr h="343587">
                <a:tc>
                  <a:txBody>
                    <a:bodyPr/>
                    <a:lstStyle/>
                    <a:p>
                      <a:endParaRPr lang="en-US" b="0" i="0">
                        <a:latin typeface="Segoe UI Semilight" panose="020B0402040204020203" pitchFamily="34" charset="0"/>
                        <a:cs typeface="Segoe UI Semilight" panose="020B0402040204020203" pitchFamily="34" charset="0"/>
                      </a:endParaRPr>
                    </a:p>
                  </a:txBody>
                  <a:tcPr/>
                </a:tc>
                <a:tc>
                  <a:txBody>
                    <a:bodyPr/>
                    <a:lstStyle/>
                    <a:p>
                      <a:r>
                        <a:rPr lang="en-US" b="0" i="0">
                          <a:latin typeface="Segoe UI Semilight" panose="020B0402040204020203" pitchFamily="34" charset="0"/>
                          <a:cs typeface="Segoe UI Semilight" panose="020B0402040204020203" pitchFamily="34" charset="0"/>
                        </a:rPr>
                        <a:t>macOS</a:t>
                      </a:r>
                    </a:p>
                  </a:txBody>
                  <a:tcPr/>
                </a:tc>
                <a:extLst>
                  <a:ext uri="{0D108BD9-81ED-4DB2-BD59-A6C34878D82A}">
                    <a16:rowId xmlns:a16="http://schemas.microsoft.com/office/drawing/2014/main" val="3211575392"/>
                  </a:ext>
                </a:extLst>
              </a:tr>
              <a:tr h="343587">
                <a:tc>
                  <a:txBody>
                    <a:bodyPr/>
                    <a:lstStyle/>
                    <a:p>
                      <a:endParaRPr lang="en-US" b="0" i="0">
                        <a:latin typeface="Segoe UI Semilight" panose="020B0402040204020203" pitchFamily="34" charset="0"/>
                        <a:cs typeface="Segoe UI Semilight" panose="020B0402040204020203" pitchFamily="34" charset="0"/>
                      </a:endParaRPr>
                    </a:p>
                  </a:txBody>
                  <a:tcPr/>
                </a:tc>
                <a:tc>
                  <a:txBody>
                    <a:bodyPr/>
                    <a:lstStyle/>
                    <a:p>
                      <a:r>
                        <a:rPr lang="en-US" b="0" i="0">
                          <a:latin typeface="Segoe UI Semilight" panose="020B0402040204020203" pitchFamily="34" charset="0"/>
                          <a:cs typeface="Segoe UI Semilight" panose="020B0402040204020203" pitchFamily="34" charset="0"/>
                        </a:rPr>
                        <a:t>iOS</a:t>
                      </a:r>
                    </a:p>
                  </a:txBody>
                  <a:tcPr/>
                </a:tc>
                <a:extLst>
                  <a:ext uri="{0D108BD9-81ED-4DB2-BD59-A6C34878D82A}">
                    <a16:rowId xmlns:a16="http://schemas.microsoft.com/office/drawing/2014/main" val="1518019824"/>
                  </a:ext>
                </a:extLst>
              </a:tr>
              <a:tr h="343587">
                <a:tc>
                  <a:txBody>
                    <a:bodyPr/>
                    <a:lstStyle/>
                    <a:p>
                      <a:endParaRPr lang="en-US" b="0" i="0">
                        <a:latin typeface="Segoe UI Semilight" panose="020B0402040204020203" pitchFamily="34" charset="0"/>
                        <a:cs typeface="Segoe UI Semilight" panose="020B0402040204020203" pitchFamily="34" charset="0"/>
                      </a:endParaRPr>
                    </a:p>
                  </a:txBody>
                  <a:tcPr/>
                </a:tc>
                <a:tc>
                  <a:txBody>
                    <a:bodyPr/>
                    <a:lstStyle/>
                    <a:p>
                      <a:r>
                        <a:rPr lang="en-US" b="0" i="0">
                          <a:latin typeface="Segoe UI Semilight" panose="020B0402040204020203" pitchFamily="34" charset="0"/>
                          <a:cs typeface="Segoe UI Semilight" panose="020B0402040204020203" pitchFamily="34" charset="0"/>
                        </a:rPr>
                        <a:t>Android</a:t>
                      </a:r>
                    </a:p>
                  </a:txBody>
                  <a:tcPr/>
                </a:tc>
                <a:extLst>
                  <a:ext uri="{0D108BD9-81ED-4DB2-BD59-A6C34878D82A}">
                    <a16:rowId xmlns:a16="http://schemas.microsoft.com/office/drawing/2014/main" val="1979384432"/>
                  </a:ext>
                </a:extLst>
              </a:tr>
              <a:tr h="343587">
                <a:tc>
                  <a:txBody>
                    <a:bodyPr/>
                    <a:lstStyle/>
                    <a:p>
                      <a:endParaRPr lang="en-US" b="0" i="0">
                        <a:latin typeface="Segoe UI Semilight" panose="020B0402040204020203" pitchFamily="34" charset="0"/>
                        <a:cs typeface="Segoe UI Semilight" panose="020B0402040204020203" pitchFamily="34" charset="0"/>
                      </a:endParaRPr>
                    </a:p>
                  </a:txBody>
                  <a:tcPr/>
                </a:tc>
                <a:tc>
                  <a:txBody>
                    <a:bodyPr/>
                    <a:lstStyle/>
                    <a:p>
                      <a:r>
                        <a:rPr lang="en-US" b="1" i="0">
                          <a:latin typeface="Segoe UI Semilight" panose="020B0402040204020203" pitchFamily="34" charset="0"/>
                          <a:cs typeface="Segoe UI Semilight" panose="020B0402040204020203" pitchFamily="34" charset="0"/>
                        </a:rPr>
                        <a:t>*Linux* (NEW)</a:t>
                      </a:r>
                    </a:p>
                  </a:txBody>
                  <a:tcPr/>
                </a:tc>
                <a:extLst>
                  <a:ext uri="{0D108BD9-81ED-4DB2-BD59-A6C34878D82A}">
                    <a16:rowId xmlns:a16="http://schemas.microsoft.com/office/drawing/2014/main" val="695544222"/>
                  </a:ext>
                </a:extLst>
              </a:tr>
            </a:tbl>
          </a:graphicData>
        </a:graphic>
      </p:graphicFrame>
      <p:sp>
        <p:nvSpPr>
          <p:cNvPr id="7" name="TextBox 6">
            <a:extLst>
              <a:ext uri="{FF2B5EF4-FFF2-40B4-BE49-F238E27FC236}">
                <a16:creationId xmlns:a16="http://schemas.microsoft.com/office/drawing/2014/main" id="{6D5DE90A-10C0-0D44-9708-4EC442091F1D}"/>
              </a:ext>
            </a:extLst>
          </p:cNvPr>
          <p:cNvSpPr txBox="1"/>
          <p:nvPr/>
        </p:nvSpPr>
        <p:spPr>
          <a:xfrm>
            <a:off x="586740" y="1201976"/>
            <a:ext cx="9706438"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Supported registration type by OS – how each gets its PRT for SSO</a:t>
            </a:r>
          </a:p>
        </p:txBody>
      </p:sp>
      <p:sp>
        <p:nvSpPr>
          <p:cNvPr id="9" name="TextBox 8">
            <a:extLst>
              <a:ext uri="{FF2B5EF4-FFF2-40B4-BE49-F238E27FC236}">
                <a16:creationId xmlns:a16="http://schemas.microsoft.com/office/drawing/2014/main" id="{6529350C-7CC3-E046-9B1A-8D9E61BA2323}"/>
              </a:ext>
            </a:extLst>
          </p:cNvPr>
          <p:cNvSpPr txBox="1"/>
          <p:nvPr/>
        </p:nvSpPr>
        <p:spPr>
          <a:xfrm>
            <a:off x="2423160" y="4077230"/>
            <a:ext cx="7345680"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Supports device-based Conditional Access grant control by OS</a:t>
            </a:r>
          </a:p>
        </p:txBody>
      </p:sp>
    </p:spTree>
    <p:extLst>
      <p:ext uri="{BB962C8B-B14F-4D97-AF65-F5344CB8AC3E}">
        <p14:creationId xmlns:p14="http://schemas.microsoft.com/office/powerpoint/2010/main" val="15460134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9" name="Zero-trust AuthN and AuthZ engine…"/>
          <p:cNvSpPr txBox="1">
            <a:spLocks noGrp="1"/>
          </p:cNvSpPr>
          <p:nvPr>
            <p:ph type="body" sz="quarter" idx="10"/>
          </p:nvPr>
        </p:nvSpPr>
        <p:spPr>
          <a:xfrm>
            <a:off x="269239" y="1189177"/>
            <a:ext cx="5620661" cy="5379312"/>
          </a:xfrm>
          <a:prstGeom prst="rect">
            <a:avLst/>
          </a:prstGeom>
        </p:spPr>
        <p:txBody>
          <a:bodyPr>
            <a:noAutofit/>
          </a:bodyPr>
          <a:lstStyle/>
          <a:p>
            <a:pPr marL="248666" indent="-248666" defTabSz="1085088">
              <a:spcBef>
                <a:spcPts val="1050"/>
              </a:spcBef>
              <a:defRPr sz="4272"/>
            </a:pPr>
            <a:r>
              <a:rPr sz="2400">
                <a:latin typeface="+mn-lt"/>
              </a:rPr>
              <a:t>Zero-trust </a:t>
            </a:r>
            <a:r>
              <a:rPr sz="2400" err="1">
                <a:latin typeface="+mn-lt"/>
              </a:rPr>
              <a:t>AuthN</a:t>
            </a:r>
            <a:r>
              <a:rPr sz="2400">
                <a:latin typeface="+mn-lt"/>
              </a:rPr>
              <a:t> and </a:t>
            </a:r>
            <a:r>
              <a:rPr sz="2400" err="1">
                <a:latin typeface="+mn-lt"/>
              </a:rPr>
              <a:t>AuthZ</a:t>
            </a:r>
            <a:r>
              <a:rPr sz="2400">
                <a:latin typeface="+mn-lt"/>
              </a:rPr>
              <a:t> engine</a:t>
            </a:r>
          </a:p>
          <a:p>
            <a:pPr marL="497332" lvl="1" indent="-248666" defTabSz="1085088">
              <a:spcBef>
                <a:spcPts val="1050"/>
              </a:spcBef>
              <a:defRPr sz="4272"/>
            </a:pPr>
            <a:r>
              <a:rPr sz="2400"/>
              <a:t>Evaluate trust every time a user or device requests access to a resource</a:t>
            </a:r>
            <a:r>
              <a:rPr lang="en-US" sz="2400"/>
              <a:t> </a:t>
            </a:r>
          </a:p>
          <a:p>
            <a:pPr marL="217932" indent="-248666" defTabSz="1085088">
              <a:spcBef>
                <a:spcPts val="1050"/>
              </a:spcBef>
              <a:defRPr sz="4272"/>
            </a:pPr>
            <a:r>
              <a:rPr lang="en-US" sz="2400">
                <a:latin typeface="+mn-lt"/>
              </a:rPr>
              <a:t>Conditional access </a:t>
            </a:r>
            <a:r>
              <a:rPr sz="2400">
                <a:latin typeface="+mn-lt"/>
              </a:rPr>
              <a:t>understands the user’s activity</a:t>
            </a:r>
            <a:endParaRPr lang="en-US" sz="2400">
              <a:latin typeface="+mn-lt"/>
            </a:endParaRPr>
          </a:p>
          <a:p>
            <a:pPr marL="528066" lvl="1" indent="-248666" defTabSz="1085088">
              <a:spcBef>
                <a:spcPts val="1050"/>
              </a:spcBef>
              <a:defRPr sz="4272"/>
            </a:pPr>
            <a:r>
              <a:rPr lang="en-US" sz="2400"/>
              <a:t>User location</a:t>
            </a:r>
          </a:p>
          <a:p>
            <a:pPr marL="528066" lvl="1" indent="-248666" defTabSz="1085088">
              <a:spcBef>
                <a:spcPts val="1050"/>
              </a:spcBef>
              <a:defRPr sz="4272"/>
            </a:pPr>
            <a:r>
              <a:rPr lang="en-US" sz="2400"/>
              <a:t>User Risk</a:t>
            </a:r>
          </a:p>
          <a:p>
            <a:pPr marL="528066" lvl="1" indent="-248666" defTabSz="1085088">
              <a:spcBef>
                <a:spcPts val="1050"/>
              </a:spcBef>
              <a:defRPr sz="4272"/>
            </a:pPr>
            <a:r>
              <a:rPr lang="en-US" sz="2400"/>
              <a:t>State of device</a:t>
            </a:r>
          </a:p>
          <a:p>
            <a:pPr marL="739713" lvl="2" indent="-248666" defTabSz="1085088">
              <a:spcBef>
                <a:spcPts val="1050"/>
              </a:spcBef>
              <a:defRPr sz="4272"/>
            </a:pPr>
            <a:r>
              <a:rPr lang="en-US" sz="2008"/>
              <a:t>Can we verify that Linux and Mac clients are in a good state?</a:t>
            </a:r>
          </a:p>
          <a:p>
            <a:pPr marL="528066" lvl="1" indent="-248666" defTabSz="1085088">
              <a:spcBef>
                <a:spcPts val="1050"/>
              </a:spcBef>
              <a:defRPr sz="4272"/>
            </a:pPr>
            <a:r>
              <a:rPr lang="en-US" sz="2400"/>
              <a:t>App requirements</a:t>
            </a:r>
            <a:endParaRPr lang="en-US" sz="3968"/>
          </a:p>
          <a:p>
            <a:pPr marL="291520" indent="-248666" defTabSz="1085088">
              <a:spcBef>
                <a:spcPts val="1050"/>
              </a:spcBef>
              <a:defRPr sz="4272"/>
            </a:pPr>
            <a:r>
              <a:rPr lang="en-US" sz="2400">
                <a:latin typeface="+mn-lt"/>
              </a:rPr>
              <a:t>Resources might include Linux servers…</a:t>
            </a:r>
          </a:p>
        </p:txBody>
      </p:sp>
      <p:sp>
        <p:nvSpPr>
          <p:cNvPr id="178" name="Conditional Access"/>
          <p:cNvSpPr txBox="1">
            <a:spLocks noGrp="1"/>
          </p:cNvSpPr>
          <p:nvPr>
            <p:ph type="title"/>
          </p:nvPr>
        </p:nvSpPr>
        <p:spPr>
          <a:prstGeom prst="rect">
            <a:avLst/>
          </a:prstGeom>
        </p:spPr>
        <p:txBody>
          <a:bodyPr/>
          <a:lstStyle/>
          <a:p>
            <a:r>
              <a:t>Conditional Access</a:t>
            </a:r>
          </a:p>
        </p:txBody>
      </p:sp>
      <p:pic>
        <p:nvPicPr>
          <p:cNvPr id="5" name="Picture 4">
            <a:extLst>
              <a:ext uri="{FF2B5EF4-FFF2-40B4-BE49-F238E27FC236}">
                <a16:creationId xmlns:a16="http://schemas.microsoft.com/office/drawing/2014/main" id="{196D6699-F876-468F-0AC4-E82FF1173A7B}"/>
              </a:ext>
            </a:extLst>
          </p:cNvPr>
          <p:cNvPicPr>
            <a:picLocks noChangeAspect="1"/>
          </p:cNvPicPr>
          <p:nvPr/>
        </p:nvPicPr>
        <p:blipFill>
          <a:blip r:embed="rId2"/>
          <a:stretch>
            <a:fillRect/>
          </a:stretch>
        </p:blipFill>
        <p:spPr>
          <a:xfrm>
            <a:off x="5889900" y="1731182"/>
            <a:ext cx="6216860" cy="33956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xEl>
                                              <p:pRg st="1" end="1"/>
                                            </p:txEl>
                                          </p:spTgt>
                                        </p:tgtEl>
                                        <p:attrNameLst>
                                          <p:attrName>style.visibility</p:attrName>
                                        </p:attrNameLst>
                                      </p:cBhvr>
                                      <p:to>
                                        <p:strVal val="visible"/>
                                      </p:to>
                                    </p:set>
                                    <p:animEffect transition="in" filter="fade">
                                      <p:cBhvr>
                                        <p:cTn id="7" dur="500"/>
                                        <p:tgtEl>
                                          <p:spTgt spid="179">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9">
                                            <p:txEl>
                                              <p:pRg st="2" end="2"/>
                                            </p:txEl>
                                          </p:spTgt>
                                        </p:tgtEl>
                                        <p:attrNameLst>
                                          <p:attrName>style.visibility</p:attrName>
                                        </p:attrNameLst>
                                      </p:cBhvr>
                                      <p:to>
                                        <p:strVal val="visible"/>
                                      </p:to>
                                    </p:set>
                                    <p:animEffect transition="in" filter="fade">
                                      <p:cBhvr>
                                        <p:cTn id="11" dur="500"/>
                                        <p:tgtEl>
                                          <p:spTgt spid="179">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9">
                                            <p:txEl>
                                              <p:pRg st="3" end="3"/>
                                            </p:txEl>
                                          </p:spTgt>
                                        </p:tgtEl>
                                        <p:attrNameLst>
                                          <p:attrName>style.visibility</p:attrName>
                                        </p:attrNameLst>
                                      </p:cBhvr>
                                      <p:to>
                                        <p:strVal val="visible"/>
                                      </p:to>
                                    </p:set>
                                    <p:animEffect transition="in" filter="fade">
                                      <p:cBhvr>
                                        <p:cTn id="15" dur="500"/>
                                        <p:tgtEl>
                                          <p:spTgt spid="179">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79">
                                            <p:txEl>
                                              <p:pRg st="4" end="4"/>
                                            </p:txEl>
                                          </p:spTgt>
                                        </p:tgtEl>
                                        <p:attrNameLst>
                                          <p:attrName>style.visibility</p:attrName>
                                        </p:attrNameLst>
                                      </p:cBhvr>
                                      <p:to>
                                        <p:strVal val="visible"/>
                                      </p:to>
                                    </p:set>
                                    <p:animEffect transition="in" filter="fade">
                                      <p:cBhvr>
                                        <p:cTn id="18" dur="500"/>
                                        <p:tgtEl>
                                          <p:spTgt spid="179">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79">
                                            <p:txEl>
                                              <p:pRg st="5" end="5"/>
                                            </p:txEl>
                                          </p:spTgt>
                                        </p:tgtEl>
                                        <p:attrNameLst>
                                          <p:attrName>style.visibility</p:attrName>
                                        </p:attrNameLst>
                                      </p:cBhvr>
                                      <p:to>
                                        <p:strVal val="visible"/>
                                      </p:to>
                                    </p:set>
                                    <p:animEffect transition="in" filter="fade">
                                      <p:cBhvr>
                                        <p:cTn id="21" dur="500"/>
                                        <p:tgtEl>
                                          <p:spTgt spid="179">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79">
                                            <p:txEl>
                                              <p:pRg st="6" end="6"/>
                                            </p:txEl>
                                          </p:spTgt>
                                        </p:tgtEl>
                                        <p:attrNameLst>
                                          <p:attrName>style.visibility</p:attrName>
                                        </p:attrNameLst>
                                      </p:cBhvr>
                                      <p:to>
                                        <p:strVal val="visible"/>
                                      </p:to>
                                    </p:set>
                                    <p:animEffect transition="in" filter="fade">
                                      <p:cBhvr>
                                        <p:cTn id="24" dur="500"/>
                                        <p:tgtEl>
                                          <p:spTgt spid="179">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79">
                                            <p:txEl>
                                              <p:pRg st="7" end="7"/>
                                            </p:txEl>
                                          </p:spTgt>
                                        </p:tgtEl>
                                        <p:attrNameLst>
                                          <p:attrName>style.visibility</p:attrName>
                                        </p:attrNameLst>
                                      </p:cBhvr>
                                      <p:to>
                                        <p:strVal val="visible"/>
                                      </p:to>
                                    </p:set>
                                    <p:animEffect transition="in" filter="fade">
                                      <p:cBhvr>
                                        <p:cTn id="27" dur="500"/>
                                        <p:tgtEl>
                                          <p:spTgt spid="179">
                                            <p:txEl>
                                              <p:pRg st="7" end="7"/>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79">
                                            <p:txEl>
                                              <p:pRg st="8" end="8"/>
                                            </p:txEl>
                                          </p:spTgt>
                                        </p:tgtEl>
                                        <p:attrNameLst>
                                          <p:attrName>style.visibility</p:attrName>
                                        </p:attrNameLst>
                                      </p:cBhvr>
                                      <p:to>
                                        <p:strVal val="visible"/>
                                      </p:to>
                                    </p:set>
                                    <p:animEffect transition="in" filter="fade">
                                      <p:cBhvr>
                                        <p:cTn id="31" dur="500"/>
                                        <p:tgtEl>
                                          <p:spTgt spid="1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CBB2-17E7-754C-A6C5-3E3881885239}"/>
              </a:ext>
            </a:extLst>
          </p:cNvPr>
          <p:cNvSpPr>
            <a:spLocks noGrp="1"/>
          </p:cNvSpPr>
          <p:nvPr>
            <p:ph type="title"/>
          </p:nvPr>
        </p:nvSpPr>
        <p:spPr/>
        <p:txBody>
          <a:bodyPr/>
          <a:lstStyle/>
          <a:p>
            <a:r>
              <a:rPr lang="en-US"/>
              <a:t>Linux AAD and Intune Features</a:t>
            </a:r>
          </a:p>
        </p:txBody>
      </p:sp>
      <p:sp>
        <p:nvSpPr>
          <p:cNvPr id="3" name="Text Placeholder 2">
            <a:extLst>
              <a:ext uri="{FF2B5EF4-FFF2-40B4-BE49-F238E27FC236}">
                <a16:creationId xmlns:a16="http://schemas.microsoft.com/office/drawing/2014/main" id="{ABFA410F-F725-5348-A90B-5F1CF1A9CAAC}"/>
              </a:ext>
            </a:extLst>
          </p:cNvPr>
          <p:cNvSpPr>
            <a:spLocks noGrp="1"/>
          </p:cNvSpPr>
          <p:nvPr>
            <p:ph type="body" sz="quarter" idx="16"/>
          </p:nvPr>
        </p:nvSpPr>
        <p:spPr>
          <a:xfrm>
            <a:off x="584200" y="1851161"/>
            <a:ext cx="5219700" cy="572464"/>
          </a:xfrm>
        </p:spPr>
        <p:txBody>
          <a:bodyPr/>
          <a:lstStyle/>
          <a:p>
            <a:r>
              <a:rPr lang="en-US"/>
              <a:t>In Scope for Preview</a:t>
            </a:r>
          </a:p>
        </p:txBody>
      </p:sp>
      <p:sp>
        <p:nvSpPr>
          <p:cNvPr id="4" name="Content Placeholder 3">
            <a:extLst>
              <a:ext uri="{FF2B5EF4-FFF2-40B4-BE49-F238E27FC236}">
                <a16:creationId xmlns:a16="http://schemas.microsoft.com/office/drawing/2014/main" id="{62216638-A897-E140-AD3B-92E40FE00BBA}"/>
              </a:ext>
            </a:extLst>
          </p:cNvPr>
          <p:cNvSpPr>
            <a:spLocks noGrp="1"/>
          </p:cNvSpPr>
          <p:nvPr>
            <p:ph sz="quarter" idx="11"/>
          </p:nvPr>
        </p:nvSpPr>
        <p:spPr>
          <a:xfrm>
            <a:off x="588963" y="2495686"/>
            <a:ext cx="5214937" cy="4290405"/>
          </a:xfrm>
        </p:spPr>
        <p:txBody>
          <a:bodyPr/>
          <a:lstStyle/>
          <a:p>
            <a:r>
              <a:rPr lang="en-US" sz="2000">
                <a:latin typeface="+mn-lt"/>
              </a:rPr>
              <a:t>Secure access to web applications (Azure, M365, SaaS, LOB, App Proxy, etc.) via Microsoft Edge browser for Linux</a:t>
            </a:r>
          </a:p>
          <a:p>
            <a:r>
              <a:rPr lang="en-US" sz="2000">
                <a:latin typeface="+mn-lt"/>
              </a:rPr>
              <a:t>Enroll Ubuntu Desktop LTS (currently 20.04) in Intune and create AAD Registered device object</a:t>
            </a:r>
          </a:p>
          <a:p>
            <a:r>
              <a:rPr lang="en-US" sz="2000">
                <a:latin typeface="+mn-lt"/>
              </a:rPr>
              <a:t>Create and enforce compliance policies</a:t>
            </a:r>
          </a:p>
          <a:p>
            <a:r>
              <a:rPr lang="en-US" sz="2000">
                <a:latin typeface="+mn-lt"/>
              </a:rPr>
              <a:t>Support device compliance Conditional Access policies</a:t>
            </a:r>
          </a:p>
          <a:p>
            <a:r>
              <a:rPr lang="en-US" sz="2000">
                <a:latin typeface="+mn-lt"/>
              </a:rPr>
              <a:t>Report on compliance status in MEM Portal</a:t>
            </a:r>
          </a:p>
          <a:p>
            <a:pPr lvl="1"/>
            <a:r>
              <a:rPr lang="en-US" sz="1600"/>
              <a:t>Compliance</a:t>
            </a:r>
          </a:p>
          <a:p>
            <a:pPr lvl="1"/>
            <a:r>
              <a:rPr lang="en-US" sz="1600"/>
              <a:t>Device Inventory</a:t>
            </a:r>
          </a:p>
          <a:p>
            <a:pPr lvl="1"/>
            <a:r>
              <a:rPr lang="en-US" sz="1600"/>
              <a:t>Enrollment success</a:t>
            </a:r>
          </a:p>
        </p:txBody>
      </p:sp>
      <p:sp>
        <p:nvSpPr>
          <p:cNvPr id="5" name="Text Placeholder 4">
            <a:extLst>
              <a:ext uri="{FF2B5EF4-FFF2-40B4-BE49-F238E27FC236}">
                <a16:creationId xmlns:a16="http://schemas.microsoft.com/office/drawing/2014/main" id="{242C442A-7D07-8645-A6F7-775451676ECB}"/>
              </a:ext>
            </a:extLst>
          </p:cNvPr>
          <p:cNvSpPr>
            <a:spLocks noGrp="1"/>
          </p:cNvSpPr>
          <p:nvPr>
            <p:ph type="body" sz="quarter" idx="17"/>
          </p:nvPr>
        </p:nvSpPr>
        <p:spPr/>
        <p:txBody>
          <a:bodyPr/>
          <a:lstStyle/>
          <a:p>
            <a:r>
              <a:rPr lang="en-US"/>
              <a:t>Future Releases</a:t>
            </a:r>
          </a:p>
        </p:txBody>
      </p:sp>
      <p:sp>
        <p:nvSpPr>
          <p:cNvPr id="6" name="Content Placeholder 5">
            <a:extLst>
              <a:ext uri="{FF2B5EF4-FFF2-40B4-BE49-F238E27FC236}">
                <a16:creationId xmlns:a16="http://schemas.microsoft.com/office/drawing/2014/main" id="{18D4AE60-4D22-9D40-936C-B440CD5E063F}"/>
              </a:ext>
            </a:extLst>
          </p:cNvPr>
          <p:cNvSpPr>
            <a:spLocks noGrp="1"/>
          </p:cNvSpPr>
          <p:nvPr>
            <p:ph sz="quarter" idx="13"/>
          </p:nvPr>
        </p:nvSpPr>
        <p:spPr>
          <a:xfrm>
            <a:off x="6394451" y="2489200"/>
            <a:ext cx="5214937" cy="1138773"/>
          </a:xfrm>
        </p:spPr>
        <p:txBody>
          <a:bodyPr/>
          <a:lstStyle/>
          <a:p>
            <a:r>
              <a:rPr lang="en-AU" sz="2000">
                <a:latin typeface="+mn-lt"/>
              </a:rPr>
              <a:t>Secure access to Azure resources via </a:t>
            </a:r>
            <a:r>
              <a:rPr lang="en-AU" sz="2000" err="1">
                <a:latin typeface="+mn-lt"/>
              </a:rPr>
              <a:t>az</a:t>
            </a:r>
            <a:r>
              <a:rPr lang="en-AU" sz="2000">
                <a:latin typeface="+mn-lt"/>
              </a:rPr>
              <a:t> cli</a:t>
            </a:r>
          </a:p>
          <a:p>
            <a:r>
              <a:rPr lang="en-AU" sz="2000">
                <a:latin typeface="+mn-lt"/>
              </a:rPr>
              <a:t>Secure access via git cli to Azure DevOps</a:t>
            </a:r>
          </a:p>
          <a:p>
            <a:r>
              <a:rPr lang="en-AU" sz="2000">
                <a:latin typeface="+mn-lt"/>
              </a:rPr>
              <a:t>Support additional distributions</a:t>
            </a:r>
          </a:p>
        </p:txBody>
      </p:sp>
    </p:spTree>
    <p:extLst>
      <p:ext uri="{BB962C8B-B14F-4D97-AF65-F5344CB8AC3E}">
        <p14:creationId xmlns:p14="http://schemas.microsoft.com/office/powerpoint/2010/main" val="38378422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animEffect transition="in" filter="fade">
                                      <p:cBhvr>
                                        <p:cTn id="31" dur="500"/>
                                        <p:tgtEl>
                                          <p:spTgt spid="4">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
                                            <p:txEl>
                                              <p:pRg st="0" end="0"/>
                                            </p:txEl>
                                          </p:spTgt>
                                        </p:tgtEl>
                                        <p:attrNameLst>
                                          <p:attrName>style.visibility</p:attrName>
                                        </p:attrNameLst>
                                      </p:cBhvr>
                                      <p:to>
                                        <p:strVal val="visible"/>
                                      </p:to>
                                    </p:set>
                                    <p:animEffect transition="in" filter="fade">
                                      <p:cBhvr>
                                        <p:cTn id="36" dur="500"/>
                                        <p:tgtEl>
                                          <p:spTgt spid="5">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Effect transition="in" filter="fade">
                                      <p:cBhvr>
                                        <p:cTn id="39" dur="500"/>
                                        <p:tgtEl>
                                          <p:spTgt spid="6">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6">
                                            <p:txEl>
                                              <p:pRg st="1" end="1"/>
                                            </p:txEl>
                                          </p:spTgt>
                                        </p:tgtEl>
                                        <p:attrNameLst>
                                          <p:attrName>style.visibility</p:attrName>
                                        </p:attrNameLst>
                                      </p:cBhvr>
                                      <p:to>
                                        <p:strVal val="visible"/>
                                      </p:to>
                                    </p:set>
                                    <p:animEffect transition="in" filter="fade">
                                      <p:cBhvr>
                                        <p:cTn id="42" dur="500"/>
                                        <p:tgtEl>
                                          <p:spTgt spid="6">
                                            <p:txEl>
                                              <p:pRg st="1" end="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xEl>
                                              <p:pRg st="2" end="2"/>
                                            </p:txEl>
                                          </p:spTgt>
                                        </p:tgtEl>
                                        <p:attrNameLst>
                                          <p:attrName>style.visibility</p:attrName>
                                        </p:attrNameLst>
                                      </p:cBhvr>
                                      <p:to>
                                        <p:strVal val="visible"/>
                                      </p:to>
                                    </p:set>
                                    <p:animEffect transition="in" filter="fade">
                                      <p:cBhvr>
                                        <p:cTn id="45"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BCF1990-6A33-A04A-A7E7-2CCE4E9FFF70}"/>
              </a:ext>
            </a:extLst>
          </p:cNvPr>
          <p:cNvGrpSpPr/>
          <p:nvPr/>
        </p:nvGrpSpPr>
        <p:grpSpPr>
          <a:xfrm>
            <a:off x="531845" y="1839699"/>
            <a:ext cx="4302580" cy="2321753"/>
            <a:chOff x="466531" y="1839699"/>
            <a:chExt cx="4366726" cy="2321753"/>
          </a:xfrm>
        </p:grpSpPr>
        <p:sp>
          <p:nvSpPr>
            <p:cNvPr id="3" name="Rounded Rectangle 2">
              <a:extLst>
                <a:ext uri="{FF2B5EF4-FFF2-40B4-BE49-F238E27FC236}">
                  <a16:creationId xmlns:a16="http://schemas.microsoft.com/office/drawing/2014/main" id="{E182B7A8-4219-354E-A2B6-149BCBBE0B3B}"/>
                </a:ext>
              </a:extLst>
            </p:cNvPr>
            <p:cNvSpPr/>
            <p:nvPr/>
          </p:nvSpPr>
          <p:spPr bwMode="auto">
            <a:xfrm>
              <a:off x="466531" y="1839699"/>
              <a:ext cx="4366726" cy="2321753"/>
            </a:xfrm>
            <a:prstGeom prst="roundRect">
              <a:avLst/>
            </a:prstGeom>
            <a:noFill/>
            <a:ln w="25400">
              <a:solidFill>
                <a:schemeClr val="tx1">
                  <a:lumMod val="65000"/>
                  <a:lumOff val="3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endParaRPr lang="en-US" sz="2000">
                <a:solidFill>
                  <a:schemeClr val="tx1">
                    <a:lumMod val="65000"/>
                    <a:lumOff val="35000"/>
                  </a:schemeClr>
                </a:solidFill>
                <a:latin typeface="Segoe UI Semilight" panose="020B0402040204020203" pitchFamily="34" charset="0"/>
                <a:ea typeface="Segoe UI" pitchFamily="34" charset="0"/>
                <a:cs typeface="Segoe UI Semilight" panose="020B0402040204020203" pitchFamily="34" charset="0"/>
              </a:endParaRPr>
            </a:p>
          </p:txBody>
        </p:sp>
        <p:sp>
          <p:nvSpPr>
            <p:cNvPr id="5" name="TextBox 4">
              <a:extLst>
                <a:ext uri="{FF2B5EF4-FFF2-40B4-BE49-F238E27FC236}">
                  <a16:creationId xmlns:a16="http://schemas.microsoft.com/office/drawing/2014/main" id="{F3EA8314-C452-D741-AFC0-39D1902F41CE}"/>
                </a:ext>
              </a:extLst>
            </p:cNvPr>
            <p:cNvSpPr txBox="1"/>
            <p:nvPr/>
          </p:nvSpPr>
          <p:spPr>
            <a:xfrm>
              <a:off x="2962531" y="1900110"/>
              <a:ext cx="1870726" cy="246221"/>
            </a:xfrm>
            <a:prstGeom prst="rect">
              <a:avLst/>
            </a:prstGeom>
            <a:noFill/>
          </p:spPr>
          <p:txBody>
            <a:bodyPr wrap="square" lIns="0" tIns="0" rIns="0" bIns="0" rtlCol="0">
              <a:spAutoFit/>
            </a:bodyPr>
            <a:lstStyle/>
            <a:p>
              <a:pPr algn="l"/>
              <a:r>
                <a:rPr lang="en-US" sz="1600">
                  <a:solidFill>
                    <a:schemeClr val="tx1">
                      <a:lumMod val="65000"/>
                      <a:lumOff val="35000"/>
                    </a:schemeClr>
                  </a:solidFill>
                  <a:latin typeface="Segoe UI Semilight" panose="020B0402040204020203" pitchFamily="34" charset="0"/>
                  <a:cs typeface="Segoe UI Semilight" panose="020B0402040204020203" pitchFamily="34" charset="0"/>
                </a:rPr>
                <a:t>Installed Together</a:t>
              </a:r>
            </a:p>
          </p:txBody>
        </p:sp>
      </p:grpSp>
      <p:sp>
        <p:nvSpPr>
          <p:cNvPr id="2" name="Rounded Rectangle 1">
            <a:extLst>
              <a:ext uri="{FF2B5EF4-FFF2-40B4-BE49-F238E27FC236}">
                <a16:creationId xmlns:a16="http://schemas.microsoft.com/office/drawing/2014/main" id="{6492137D-B2C6-9C4A-887A-AF5BD890046C}"/>
              </a:ext>
            </a:extLst>
          </p:cNvPr>
          <p:cNvSpPr/>
          <p:nvPr/>
        </p:nvSpPr>
        <p:spPr bwMode="auto">
          <a:xfrm>
            <a:off x="298580" y="1101187"/>
            <a:ext cx="4725893" cy="5449330"/>
          </a:xfrm>
          <a:prstGeom prst="roundRect">
            <a:avLst/>
          </a:prstGeom>
          <a:noFill/>
          <a:ln w="50800">
            <a:solidFill>
              <a:srgbClr val="FF9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Segoe UI Semilight" panose="020B0402040204020203" pitchFamily="34" charset="0"/>
                <a:ea typeface="Segoe UI" pitchFamily="34" charset="0"/>
                <a:cs typeface="Segoe UI Semilight" panose="020B0402040204020203" pitchFamily="34" charset="0"/>
              </a:rPr>
              <a:t>Linux Client</a:t>
            </a:r>
          </a:p>
        </p:txBody>
      </p:sp>
      <p:sp>
        <p:nvSpPr>
          <p:cNvPr id="16" name="TextBox 15">
            <a:extLst>
              <a:ext uri="{FF2B5EF4-FFF2-40B4-BE49-F238E27FC236}">
                <a16:creationId xmlns:a16="http://schemas.microsoft.com/office/drawing/2014/main" id="{F6961BE2-9D41-D446-A071-E5CA98EDCB2B}"/>
              </a:ext>
            </a:extLst>
          </p:cNvPr>
          <p:cNvSpPr txBox="1"/>
          <p:nvPr/>
        </p:nvSpPr>
        <p:spPr>
          <a:xfrm>
            <a:off x="2330700" y="2098997"/>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8" name="Rounded Rectangle 17">
            <a:extLst>
              <a:ext uri="{FF2B5EF4-FFF2-40B4-BE49-F238E27FC236}">
                <a16:creationId xmlns:a16="http://schemas.microsoft.com/office/drawing/2014/main" id="{376D30B1-5A58-8048-A48E-51DA926CF989}"/>
              </a:ext>
            </a:extLst>
          </p:cNvPr>
          <p:cNvSpPr/>
          <p:nvPr/>
        </p:nvSpPr>
        <p:spPr bwMode="auto">
          <a:xfrm>
            <a:off x="662539" y="2001318"/>
            <a:ext cx="2102238" cy="2031037"/>
          </a:xfrm>
          <a:prstGeom prst="roundRect">
            <a:avLst/>
          </a:prstGeom>
          <a:noFill/>
          <a:ln w="508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a:solidFill>
                  <a:schemeClr val="tx1"/>
                </a:solidFill>
                <a:latin typeface="Segoe UI Semilight" panose="020B0402040204020203" pitchFamily="34" charset="0"/>
                <a:ea typeface="Segoe UI" pitchFamily="34" charset="0"/>
                <a:cs typeface="Segoe UI Semilight" panose="020B0402040204020203" pitchFamily="34" charset="0"/>
              </a:rPr>
              <a:t>Intune Company Portal</a:t>
            </a:r>
          </a:p>
        </p:txBody>
      </p:sp>
      <p:grpSp>
        <p:nvGrpSpPr>
          <p:cNvPr id="23" name="Group 22">
            <a:extLst>
              <a:ext uri="{FF2B5EF4-FFF2-40B4-BE49-F238E27FC236}">
                <a16:creationId xmlns:a16="http://schemas.microsoft.com/office/drawing/2014/main" id="{0C6376A1-8A18-754D-9FFB-1767A4A4D018}"/>
              </a:ext>
            </a:extLst>
          </p:cNvPr>
          <p:cNvGrpSpPr/>
          <p:nvPr/>
        </p:nvGrpSpPr>
        <p:grpSpPr>
          <a:xfrm>
            <a:off x="7549969" y="258105"/>
            <a:ext cx="2343687" cy="1483056"/>
            <a:chOff x="6168133" y="2311583"/>
            <a:chExt cx="2343687" cy="1483056"/>
          </a:xfrm>
        </p:grpSpPr>
        <p:sp>
          <p:nvSpPr>
            <p:cNvPr id="20" name="cloud" title="Icon of a cloud">
              <a:extLst>
                <a:ext uri="{FF2B5EF4-FFF2-40B4-BE49-F238E27FC236}">
                  <a16:creationId xmlns:a16="http://schemas.microsoft.com/office/drawing/2014/main" id="{CC1F4DC5-8687-6E45-BAAA-6715EF300C19}"/>
                </a:ext>
              </a:extLst>
            </p:cNvPr>
            <p:cNvSpPr>
              <a:spLocks noChangeAspect="1"/>
            </p:cNvSpPr>
            <p:nvPr/>
          </p:nvSpPr>
          <p:spPr bwMode="auto">
            <a:xfrm>
              <a:off x="6168133" y="2311583"/>
              <a:ext cx="2343687" cy="148305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Semilight" panose="020B0402040204020203" pitchFamily="34" charset="0"/>
                <a:cs typeface="Segoe UI Semilight" panose="020B0402040204020203" pitchFamily="34" charset="0"/>
              </a:endParaRPr>
            </a:p>
          </p:txBody>
        </p:sp>
        <p:sp>
          <p:nvSpPr>
            <p:cNvPr id="21" name="Freeform: Shape 1817">
              <a:extLst>
                <a:ext uri="{FF2B5EF4-FFF2-40B4-BE49-F238E27FC236}">
                  <a16:creationId xmlns:a16="http://schemas.microsoft.com/office/drawing/2014/main" id="{D7CE9E7D-D7B7-9440-B825-4D0A4EAD31A1}"/>
                </a:ext>
              </a:extLst>
            </p:cNvPr>
            <p:cNvSpPr/>
            <p:nvPr/>
          </p:nvSpPr>
          <p:spPr>
            <a:xfrm flipV="1">
              <a:off x="6932093" y="2561390"/>
              <a:ext cx="854627" cy="881487"/>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86468" tIns="149175" rIns="186468" bIns="149175" anchor="t" anchorCtr="1" compatLnSpc="1">
              <a:noAutofit/>
            </a:bodyPr>
            <a:lstStyle/>
            <a:p>
              <a:pPr marL="0" marR="0" lvl="0" indent="0" algn="ctr" defTabSz="950635"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448" u="none" strike="noStrike" kern="0" cap="none" spc="0" normalizeH="0" baseline="0" noProof="0">
                <a:ln>
                  <a:noFill/>
                </a:ln>
                <a:solidFill>
                  <a:srgbClr val="000000"/>
                </a:solidFill>
                <a:effectLst/>
                <a:uLnTx/>
                <a:uFillTx/>
                <a:latin typeface="Segoe UI Semilight" panose="020B0402040204020203" pitchFamily="34" charset="0"/>
                <a:ea typeface="Segoe UI" pitchFamily="34"/>
                <a:cs typeface="Segoe UI Semilight" panose="020B0402040204020203" pitchFamily="34" charset="0"/>
              </a:endParaRPr>
            </a:p>
          </p:txBody>
        </p:sp>
        <p:sp>
          <p:nvSpPr>
            <p:cNvPr id="22" name="Rectangle 21">
              <a:extLst>
                <a:ext uri="{FF2B5EF4-FFF2-40B4-BE49-F238E27FC236}">
                  <a16:creationId xmlns:a16="http://schemas.microsoft.com/office/drawing/2014/main" id="{019C0B08-D7BC-6C4C-8514-DE9FA3F3785C}"/>
                </a:ext>
              </a:extLst>
            </p:cNvPr>
            <p:cNvSpPr/>
            <p:nvPr/>
          </p:nvSpPr>
          <p:spPr>
            <a:xfrm>
              <a:off x="6327154" y="3442876"/>
              <a:ext cx="2078383" cy="351763"/>
            </a:xfrm>
            <a:prstGeom prst="rect">
              <a:avLst/>
            </a:prstGeom>
          </p:spPr>
          <p:txBody>
            <a:bodyPr wrap="square">
              <a:spAutoFit/>
            </a:bodyPr>
            <a:lstStyle/>
            <a:p>
              <a:pPr marL="0" marR="0" lvl="0" indent="0" algn="ctr" defTabSz="950915"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73" u="none" strike="noStrike" kern="0" cap="none" spc="0" normalizeH="0" baseline="0" noProof="0">
                  <a:ln>
                    <a:noFill/>
                  </a:ln>
                  <a:solidFill>
                    <a:srgbClr val="000000"/>
                  </a:solidFill>
                  <a:effectLst/>
                  <a:uLnTx/>
                  <a:uFillTx/>
                  <a:latin typeface="Segoe UI Semilight" panose="020B0402040204020203" pitchFamily="34" charset="0"/>
                  <a:cs typeface="Segoe UI Semilight" panose="020B0402040204020203" pitchFamily="34" charset="0"/>
                </a:rPr>
                <a:t>Azure  AD</a:t>
              </a:r>
            </a:p>
          </p:txBody>
        </p:sp>
      </p:grpSp>
      <p:sp>
        <p:nvSpPr>
          <p:cNvPr id="24" name="Rounded Rectangle 23">
            <a:extLst>
              <a:ext uri="{FF2B5EF4-FFF2-40B4-BE49-F238E27FC236}">
                <a16:creationId xmlns:a16="http://schemas.microsoft.com/office/drawing/2014/main" id="{9D356A65-124B-D846-81A7-54DB33B12A81}"/>
              </a:ext>
            </a:extLst>
          </p:cNvPr>
          <p:cNvSpPr/>
          <p:nvPr/>
        </p:nvSpPr>
        <p:spPr bwMode="auto">
          <a:xfrm>
            <a:off x="868471" y="2778618"/>
            <a:ext cx="1758673" cy="1040721"/>
          </a:xfrm>
          <a:prstGeom prst="roundRect">
            <a:avLst/>
          </a:prstGeom>
          <a:noFill/>
          <a:ln w="50800">
            <a:solidFill>
              <a:srgbClr val="8660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Segoe UI Semilight" panose="020B0402040204020203" pitchFamily="34" charset="0"/>
                <a:ea typeface="Segoe UI" pitchFamily="34" charset="0"/>
                <a:cs typeface="Segoe UI Semilight" panose="020B0402040204020203" pitchFamily="34" charset="0"/>
              </a:rPr>
              <a:t>MSAL</a:t>
            </a:r>
          </a:p>
        </p:txBody>
      </p:sp>
      <p:sp>
        <p:nvSpPr>
          <p:cNvPr id="25" name="Rounded Rectangle 24">
            <a:extLst>
              <a:ext uri="{FF2B5EF4-FFF2-40B4-BE49-F238E27FC236}">
                <a16:creationId xmlns:a16="http://schemas.microsoft.com/office/drawing/2014/main" id="{57B1701C-3373-9148-A2FB-943C38FA526C}"/>
              </a:ext>
            </a:extLst>
          </p:cNvPr>
          <p:cNvSpPr/>
          <p:nvPr/>
        </p:nvSpPr>
        <p:spPr bwMode="auto">
          <a:xfrm>
            <a:off x="2923798" y="2638697"/>
            <a:ext cx="1758803" cy="1279830"/>
          </a:xfrm>
          <a:prstGeom prst="roundRect">
            <a:avLst/>
          </a:prstGeom>
          <a:noFill/>
          <a:ln w="508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Segoe UI Semilight" panose="020B0402040204020203" pitchFamily="34" charset="0"/>
                <a:ea typeface="Segoe UI" pitchFamily="34" charset="0"/>
                <a:cs typeface="Segoe UI Semilight" panose="020B0402040204020203" pitchFamily="34" charset="0"/>
              </a:rPr>
              <a:t>Java Broker</a:t>
            </a:r>
          </a:p>
        </p:txBody>
      </p:sp>
      <p:grpSp>
        <p:nvGrpSpPr>
          <p:cNvPr id="26" name="Group 25">
            <a:extLst>
              <a:ext uri="{FF2B5EF4-FFF2-40B4-BE49-F238E27FC236}">
                <a16:creationId xmlns:a16="http://schemas.microsoft.com/office/drawing/2014/main" id="{9FAA2952-BDAD-2C47-AB15-24AD95B7F3E8}"/>
              </a:ext>
            </a:extLst>
          </p:cNvPr>
          <p:cNvGrpSpPr/>
          <p:nvPr/>
        </p:nvGrpSpPr>
        <p:grpSpPr>
          <a:xfrm>
            <a:off x="7549969" y="2342796"/>
            <a:ext cx="2343687" cy="1483056"/>
            <a:chOff x="7549969" y="1990968"/>
            <a:chExt cx="2343687" cy="1483056"/>
          </a:xfrm>
        </p:grpSpPr>
        <p:grpSp>
          <p:nvGrpSpPr>
            <p:cNvPr id="118" name="Group 117">
              <a:extLst>
                <a:ext uri="{FF2B5EF4-FFF2-40B4-BE49-F238E27FC236}">
                  <a16:creationId xmlns:a16="http://schemas.microsoft.com/office/drawing/2014/main" id="{74A8364A-3CDC-5A4E-B754-D66A3C2F7D2C}"/>
                </a:ext>
              </a:extLst>
            </p:cNvPr>
            <p:cNvGrpSpPr/>
            <p:nvPr/>
          </p:nvGrpSpPr>
          <p:grpSpPr>
            <a:xfrm>
              <a:off x="7549969" y="1990968"/>
              <a:ext cx="2343687" cy="1483056"/>
              <a:chOff x="6168133" y="2311583"/>
              <a:chExt cx="2343687" cy="1483056"/>
            </a:xfrm>
          </p:grpSpPr>
          <p:sp>
            <p:nvSpPr>
              <p:cNvPr id="119" name="cloud" title="Icon of a cloud">
                <a:extLst>
                  <a:ext uri="{FF2B5EF4-FFF2-40B4-BE49-F238E27FC236}">
                    <a16:creationId xmlns:a16="http://schemas.microsoft.com/office/drawing/2014/main" id="{525C8893-7B10-E546-A3D7-1CE2828BE7E2}"/>
                  </a:ext>
                </a:extLst>
              </p:cNvPr>
              <p:cNvSpPr>
                <a:spLocks noChangeAspect="1"/>
              </p:cNvSpPr>
              <p:nvPr/>
            </p:nvSpPr>
            <p:spPr bwMode="auto">
              <a:xfrm>
                <a:off x="6168133" y="2311583"/>
                <a:ext cx="2343687" cy="148305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Semilight" panose="020B0402040204020203" pitchFamily="34" charset="0"/>
                  <a:cs typeface="Segoe UI Semilight" panose="020B0402040204020203" pitchFamily="34" charset="0"/>
                </a:endParaRPr>
              </a:p>
            </p:txBody>
          </p:sp>
          <p:sp>
            <p:nvSpPr>
              <p:cNvPr id="121" name="Rectangle 120">
                <a:extLst>
                  <a:ext uri="{FF2B5EF4-FFF2-40B4-BE49-F238E27FC236}">
                    <a16:creationId xmlns:a16="http://schemas.microsoft.com/office/drawing/2014/main" id="{7E39CF7B-BA15-6742-936A-AA82EA5C365B}"/>
                  </a:ext>
                </a:extLst>
              </p:cNvPr>
              <p:cNvSpPr/>
              <p:nvPr/>
            </p:nvSpPr>
            <p:spPr>
              <a:xfrm>
                <a:off x="6327154" y="3442876"/>
                <a:ext cx="2078383" cy="351763"/>
              </a:xfrm>
              <a:prstGeom prst="rect">
                <a:avLst/>
              </a:prstGeom>
            </p:spPr>
            <p:txBody>
              <a:bodyPr wrap="square">
                <a:spAutoFit/>
              </a:bodyPr>
              <a:lstStyle/>
              <a:p>
                <a:pPr marL="0" marR="0" lvl="0" indent="0" algn="ctr" defTabSz="950915"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73" u="none" strike="noStrike" kern="0" cap="none" spc="0" normalizeH="0" baseline="0" noProof="0">
                    <a:ln>
                      <a:noFill/>
                    </a:ln>
                    <a:solidFill>
                      <a:srgbClr val="000000"/>
                    </a:solidFill>
                    <a:effectLst/>
                    <a:uLnTx/>
                    <a:uFillTx/>
                    <a:latin typeface="Segoe UI Semilight" panose="020B0402040204020203" pitchFamily="34" charset="0"/>
                    <a:cs typeface="Segoe UI Semilight" panose="020B0402040204020203" pitchFamily="34" charset="0"/>
                  </a:rPr>
                  <a:t>Intune</a:t>
                </a:r>
              </a:p>
            </p:txBody>
          </p:sp>
        </p:grpSp>
        <p:pic>
          <p:nvPicPr>
            <p:cNvPr id="1026" name="Picture 2">
              <a:extLst>
                <a:ext uri="{FF2B5EF4-FFF2-40B4-BE49-F238E27FC236}">
                  <a16:creationId xmlns:a16="http://schemas.microsoft.com/office/drawing/2014/main" id="{AD485CFD-C5E5-A449-92A2-9FBFEB791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9835" y="2396711"/>
              <a:ext cx="716692" cy="71669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7" name="Straight Arrow Connector 36">
            <a:extLst>
              <a:ext uri="{FF2B5EF4-FFF2-40B4-BE49-F238E27FC236}">
                <a16:creationId xmlns:a16="http://schemas.microsoft.com/office/drawing/2014/main" id="{DCCB424E-1459-7E48-86EE-02D91A680D0F}"/>
              </a:ext>
            </a:extLst>
          </p:cNvPr>
          <p:cNvCxnSpPr>
            <a:cxnSpLocks/>
            <a:stCxn id="24" idx="3"/>
            <a:endCxn id="25" idx="1"/>
          </p:cNvCxnSpPr>
          <p:nvPr/>
        </p:nvCxnSpPr>
        <p:spPr>
          <a:xfrm flipV="1">
            <a:off x="2627144" y="3278612"/>
            <a:ext cx="296654" cy="20367"/>
          </a:xfrm>
          <a:prstGeom prst="straightConnector1">
            <a:avLst/>
          </a:prstGeom>
          <a:ln w="38100">
            <a:solidFill>
              <a:srgbClr val="00206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429E1E3-4985-324A-BD26-CFE2002296ED}"/>
              </a:ext>
            </a:extLst>
          </p:cNvPr>
          <p:cNvCxnSpPr>
            <a:cxnSpLocks/>
            <a:stCxn id="25" idx="3"/>
            <a:endCxn id="20" idx="5"/>
          </p:cNvCxnSpPr>
          <p:nvPr/>
        </p:nvCxnSpPr>
        <p:spPr>
          <a:xfrm flipV="1">
            <a:off x="4682601" y="1146572"/>
            <a:ext cx="2867368" cy="2132040"/>
          </a:xfrm>
          <a:prstGeom prst="straightConnector1">
            <a:avLst/>
          </a:prstGeom>
          <a:ln w="38100">
            <a:solidFill>
              <a:srgbClr val="00206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4273EE40-642B-B643-A270-9A0C8F9D3A0C}"/>
              </a:ext>
            </a:extLst>
          </p:cNvPr>
          <p:cNvSpPr txBox="1"/>
          <p:nvPr/>
        </p:nvSpPr>
        <p:spPr>
          <a:xfrm>
            <a:off x="6681230" y="5122675"/>
            <a:ext cx="4324197" cy="923330"/>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User initiates process by signing into</a:t>
            </a:r>
          </a:p>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Intune Company Portal and beginning</a:t>
            </a:r>
          </a:p>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enrollment</a:t>
            </a:r>
          </a:p>
        </p:txBody>
      </p:sp>
      <p:sp>
        <p:nvSpPr>
          <p:cNvPr id="163" name="TextBox 162">
            <a:extLst>
              <a:ext uri="{FF2B5EF4-FFF2-40B4-BE49-F238E27FC236}">
                <a16:creationId xmlns:a16="http://schemas.microsoft.com/office/drawing/2014/main" id="{DF6F44A4-2A24-E640-A6C0-DA935DA85F40}"/>
              </a:ext>
            </a:extLst>
          </p:cNvPr>
          <p:cNvSpPr txBox="1"/>
          <p:nvPr/>
        </p:nvSpPr>
        <p:spPr>
          <a:xfrm>
            <a:off x="5564336" y="997571"/>
            <a:ext cx="1355436" cy="615553"/>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AAD Device</a:t>
            </a:r>
          </a:p>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Registration</a:t>
            </a:r>
          </a:p>
        </p:txBody>
      </p:sp>
      <p:sp>
        <p:nvSpPr>
          <p:cNvPr id="130" name="Title 129">
            <a:extLst>
              <a:ext uri="{FF2B5EF4-FFF2-40B4-BE49-F238E27FC236}">
                <a16:creationId xmlns:a16="http://schemas.microsoft.com/office/drawing/2014/main" id="{D0147DD1-1D30-6D44-A508-EA9CA3F7960E}"/>
              </a:ext>
            </a:extLst>
          </p:cNvPr>
          <p:cNvSpPr>
            <a:spLocks noGrp="1"/>
          </p:cNvSpPr>
          <p:nvPr>
            <p:ph type="title"/>
          </p:nvPr>
        </p:nvSpPr>
        <p:spPr>
          <a:xfrm>
            <a:off x="392538" y="245153"/>
            <a:ext cx="11018520" cy="553998"/>
          </a:xfrm>
        </p:spPr>
        <p:txBody>
          <a:bodyPr/>
          <a:lstStyle/>
          <a:p>
            <a:r>
              <a:rPr lang="en-US">
                <a:latin typeface="Segoe UI Light" panose="020B0502040204020203" pitchFamily="34" charset="0"/>
                <a:cs typeface="Segoe UI Light" panose="020B0502040204020203" pitchFamily="34" charset="0"/>
              </a:rPr>
              <a:t>Registration</a:t>
            </a:r>
          </a:p>
        </p:txBody>
      </p:sp>
      <p:sp>
        <p:nvSpPr>
          <p:cNvPr id="4" name="TextBox 3">
            <a:extLst>
              <a:ext uri="{FF2B5EF4-FFF2-40B4-BE49-F238E27FC236}">
                <a16:creationId xmlns:a16="http://schemas.microsoft.com/office/drawing/2014/main" id="{BCB949B3-D9BD-27E3-77E6-A2EA35EFA603}"/>
              </a:ext>
            </a:extLst>
          </p:cNvPr>
          <p:cNvSpPr txBox="1"/>
          <p:nvPr/>
        </p:nvSpPr>
        <p:spPr>
          <a:xfrm>
            <a:off x="5671595" y="6551271"/>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614232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down)">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1"/>
                                        </p:tgtEl>
                                        <p:attrNameLst>
                                          <p:attrName>style.visibility</p:attrName>
                                        </p:attrNameLst>
                                      </p:cBhvr>
                                      <p:to>
                                        <p:strVal val="visible"/>
                                      </p:to>
                                    </p:set>
                                    <p:animEffect transition="in" filter="fade">
                                      <p:cBhvr>
                                        <p:cTn id="10" dur="500"/>
                                        <p:tgtEl>
                                          <p:spTgt spid="1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3"/>
                                        </p:tgtEl>
                                        <p:attrNameLst>
                                          <p:attrName>style.visibility</p:attrName>
                                        </p:attrNameLst>
                                      </p:cBhvr>
                                      <p:to>
                                        <p:strVal val="visible"/>
                                      </p:to>
                                    </p:set>
                                    <p:animEffect transition="in" filter="fade">
                                      <p:cBhvr>
                                        <p:cTn id="15" dur="500"/>
                                        <p:tgtEl>
                                          <p:spTgt spid="163"/>
                                        </p:tgtEl>
                                      </p:cBhvr>
                                    </p:animEffect>
                                  </p:childTnLst>
                                </p:cTn>
                              </p:par>
                              <p:par>
                                <p:cTn id="16" presetID="22" presetClass="entr" presetSubtype="4"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down)">
                                      <p:cBhvr>
                                        <p:cTn id="1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p:bldP spid="163"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3214A796-A2EC-8148-A522-72F1BA3F9528}"/>
              </a:ext>
            </a:extLst>
          </p:cNvPr>
          <p:cNvGrpSpPr/>
          <p:nvPr/>
        </p:nvGrpSpPr>
        <p:grpSpPr>
          <a:xfrm>
            <a:off x="531845" y="1839699"/>
            <a:ext cx="4302580" cy="2321753"/>
            <a:chOff x="466531" y="1839699"/>
            <a:chExt cx="4366726" cy="2321753"/>
          </a:xfrm>
        </p:grpSpPr>
        <p:sp>
          <p:nvSpPr>
            <p:cNvPr id="30" name="Rounded Rectangle 29">
              <a:extLst>
                <a:ext uri="{FF2B5EF4-FFF2-40B4-BE49-F238E27FC236}">
                  <a16:creationId xmlns:a16="http://schemas.microsoft.com/office/drawing/2014/main" id="{AEC5B4AD-11A0-9B43-8979-D29575CC9351}"/>
                </a:ext>
              </a:extLst>
            </p:cNvPr>
            <p:cNvSpPr/>
            <p:nvPr/>
          </p:nvSpPr>
          <p:spPr bwMode="auto">
            <a:xfrm>
              <a:off x="466531" y="1839699"/>
              <a:ext cx="4366726" cy="2321753"/>
            </a:xfrm>
            <a:prstGeom prst="roundRect">
              <a:avLst/>
            </a:prstGeom>
            <a:noFill/>
            <a:ln w="25400">
              <a:solidFill>
                <a:schemeClr val="tx1">
                  <a:lumMod val="65000"/>
                  <a:lumOff val="3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endParaRPr lang="en-US" sz="2000">
                <a:solidFill>
                  <a:schemeClr val="tx1">
                    <a:lumMod val="65000"/>
                    <a:lumOff val="35000"/>
                  </a:schemeClr>
                </a:solidFill>
                <a:latin typeface="Segoe UI Semilight" panose="020B0402040204020203" pitchFamily="34" charset="0"/>
                <a:ea typeface="Segoe UI" pitchFamily="34" charset="0"/>
                <a:cs typeface="Segoe UI Semilight" panose="020B0402040204020203" pitchFamily="34" charset="0"/>
              </a:endParaRPr>
            </a:p>
          </p:txBody>
        </p:sp>
        <p:sp>
          <p:nvSpPr>
            <p:cNvPr id="31" name="TextBox 30">
              <a:extLst>
                <a:ext uri="{FF2B5EF4-FFF2-40B4-BE49-F238E27FC236}">
                  <a16:creationId xmlns:a16="http://schemas.microsoft.com/office/drawing/2014/main" id="{FB850ACB-8A4D-7E4B-8E8C-232A19076367}"/>
                </a:ext>
              </a:extLst>
            </p:cNvPr>
            <p:cNvSpPr txBox="1"/>
            <p:nvPr/>
          </p:nvSpPr>
          <p:spPr>
            <a:xfrm>
              <a:off x="2962531" y="1900110"/>
              <a:ext cx="1870726" cy="246221"/>
            </a:xfrm>
            <a:prstGeom prst="rect">
              <a:avLst/>
            </a:prstGeom>
            <a:noFill/>
          </p:spPr>
          <p:txBody>
            <a:bodyPr wrap="square" lIns="0" tIns="0" rIns="0" bIns="0" rtlCol="0">
              <a:spAutoFit/>
            </a:bodyPr>
            <a:lstStyle/>
            <a:p>
              <a:pPr algn="l"/>
              <a:r>
                <a:rPr lang="en-US" sz="1600">
                  <a:solidFill>
                    <a:schemeClr val="tx1">
                      <a:lumMod val="65000"/>
                      <a:lumOff val="35000"/>
                    </a:schemeClr>
                  </a:solidFill>
                  <a:latin typeface="Segoe UI Semilight" panose="020B0402040204020203" pitchFamily="34" charset="0"/>
                  <a:cs typeface="Segoe UI Semilight" panose="020B0402040204020203" pitchFamily="34" charset="0"/>
                </a:rPr>
                <a:t>Installed Together</a:t>
              </a:r>
            </a:p>
          </p:txBody>
        </p:sp>
      </p:grpSp>
      <p:sp>
        <p:nvSpPr>
          <p:cNvPr id="16" name="TextBox 15">
            <a:extLst>
              <a:ext uri="{FF2B5EF4-FFF2-40B4-BE49-F238E27FC236}">
                <a16:creationId xmlns:a16="http://schemas.microsoft.com/office/drawing/2014/main" id="{F6961BE2-9D41-D446-A071-E5CA98EDCB2B}"/>
              </a:ext>
            </a:extLst>
          </p:cNvPr>
          <p:cNvSpPr txBox="1"/>
          <p:nvPr/>
        </p:nvSpPr>
        <p:spPr>
          <a:xfrm>
            <a:off x="2330700" y="2098997"/>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grpSp>
        <p:nvGrpSpPr>
          <p:cNvPr id="23" name="Group 22">
            <a:extLst>
              <a:ext uri="{FF2B5EF4-FFF2-40B4-BE49-F238E27FC236}">
                <a16:creationId xmlns:a16="http://schemas.microsoft.com/office/drawing/2014/main" id="{0C6376A1-8A18-754D-9FFB-1767A4A4D018}"/>
              </a:ext>
            </a:extLst>
          </p:cNvPr>
          <p:cNvGrpSpPr/>
          <p:nvPr/>
        </p:nvGrpSpPr>
        <p:grpSpPr>
          <a:xfrm>
            <a:off x="7549969" y="258105"/>
            <a:ext cx="2343687" cy="1483056"/>
            <a:chOff x="6168133" y="2311583"/>
            <a:chExt cx="2343687" cy="1483056"/>
          </a:xfrm>
        </p:grpSpPr>
        <p:sp>
          <p:nvSpPr>
            <p:cNvPr id="20" name="cloud" title="Icon of a cloud">
              <a:extLst>
                <a:ext uri="{FF2B5EF4-FFF2-40B4-BE49-F238E27FC236}">
                  <a16:creationId xmlns:a16="http://schemas.microsoft.com/office/drawing/2014/main" id="{CC1F4DC5-8687-6E45-BAAA-6715EF300C19}"/>
                </a:ext>
              </a:extLst>
            </p:cNvPr>
            <p:cNvSpPr>
              <a:spLocks noChangeAspect="1"/>
            </p:cNvSpPr>
            <p:nvPr/>
          </p:nvSpPr>
          <p:spPr bwMode="auto">
            <a:xfrm>
              <a:off x="6168133" y="2311583"/>
              <a:ext cx="2343687" cy="148305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Semilight" panose="020B0402040204020203" pitchFamily="34" charset="0"/>
                <a:cs typeface="Segoe UI Semilight" panose="020B0402040204020203" pitchFamily="34" charset="0"/>
              </a:endParaRPr>
            </a:p>
          </p:txBody>
        </p:sp>
        <p:sp>
          <p:nvSpPr>
            <p:cNvPr id="21" name="Freeform: Shape 1817">
              <a:extLst>
                <a:ext uri="{FF2B5EF4-FFF2-40B4-BE49-F238E27FC236}">
                  <a16:creationId xmlns:a16="http://schemas.microsoft.com/office/drawing/2014/main" id="{D7CE9E7D-D7B7-9440-B825-4D0A4EAD31A1}"/>
                </a:ext>
              </a:extLst>
            </p:cNvPr>
            <p:cNvSpPr/>
            <p:nvPr/>
          </p:nvSpPr>
          <p:spPr>
            <a:xfrm flipV="1">
              <a:off x="6932093" y="2561390"/>
              <a:ext cx="854627" cy="881487"/>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86468" tIns="149175" rIns="186468" bIns="149175" anchor="t" anchorCtr="1" compatLnSpc="1">
              <a:noAutofit/>
            </a:bodyPr>
            <a:lstStyle/>
            <a:p>
              <a:pPr marL="0" marR="0" lvl="0" indent="0" algn="ctr" defTabSz="950635"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448" u="none" strike="noStrike" kern="0" cap="none" spc="0" normalizeH="0" baseline="0" noProof="0">
                <a:ln>
                  <a:noFill/>
                </a:ln>
                <a:solidFill>
                  <a:srgbClr val="000000"/>
                </a:solidFill>
                <a:effectLst/>
                <a:uLnTx/>
                <a:uFillTx/>
                <a:latin typeface="Segoe UI Semilight" panose="020B0402040204020203" pitchFamily="34" charset="0"/>
                <a:ea typeface="Segoe UI" pitchFamily="34"/>
                <a:cs typeface="Segoe UI Semilight" panose="020B0402040204020203" pitchFamily="34" charset="0"/>
              </a:endParaRPr>
            </a:p>
          </p:txBody>
        </p:sp>
        <p:sp>
          <p:nvSpPr>
            <p:cNvPr id="22" name="Rectangle 21">
              <a:extLst>
                <a:ext uri="{FF2B5EF4-FFF2-40B4-BE49-F238E27FC236}">
                  <a16:creationId xmlns:a16="http://schemas.microsoft.com/office/drawing/2014/main" id="{019C0B08-D7BC-6C4C-8514-DE9FA3F3785C}"/>
                </a:ext>
              </a:extLst>
            </p:cNvPr>
            <p:cNvSpPr/>
            <p:nvPr/>
          </p:nvSpPr>
          <p:spPr>
            <a:xfrm>
              <a:off x="6327154" y="3442876"/>
              <a:ext cx="2078383" cy="351763"/>
            </a:xfrm>
            <a:prstGeom prst="rect">
              <a:avLst/>
            </a:prstGeom>
          </p:spPr>
          <p:txBody>
            <a:bodyPr wrap="square">
              <a:spAutoFit/>
            </a:bodyPr>
            <a:lstStyle/>
            <a:p>
              <a:pPr marL="0" marR="0" lvl="0" indent="0" algn="ctr" defTabSz="950915"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73" u="none" strike="noStrike" kern="0" cap="none" spc="0" normalizeH="0" baseline="0" noProof="0">
                  <a:ln>
                    <a:noFill/>
                  </a:ln>
                  <a:solidFill>
                    <a:srgbClr val="000000"/>
                  </a:solidFill>
                  <a:effectLst/>
                  <a:uLnTx/>
                  <a:uFillTx/>
                  <a:latin typeface="Segoe UI Semilight" panose="020B0402040204020203" pitchFamily="34" charset="0"/>
                  <a:cs typeface="Segoe UI Semilight" panose="020B0402040204020203" pitchFamily="34" charset="0"/>
                </a:rPr>
                <a:t>Azure  AD</a:t>
              </a:r>
            </a:p>
          </p:txBody>
        </p:sp>
      </p:grpSp>
      <p:sp>
        <p:nvSpPr>
          <p:cNvPr id="24" name="Rounded Rectangle 23">
            <a:extLst>
              <a:ext uri="{FF2B5EF4-FFF2-40B4-BE49-F238E27FC236}">
                <a16:creationId xmlns:a16="http://schemas.microsoft.com/office/drawing/2014/main" id="{9D356A65-124B-D846-81A7-54DB33B12A81}"/>
              </a:ext>
            </a:extLst>
          </p:cNvPr>
          <p:cNvSpPr/>
          <p:nvPr/>
        </p:nvSpPr>
        <p:spPr bwMode="auto">
          <a:xfrm>
            <a:off x="868471" y="2778618"/>
            <a:ext cx="1758673" cy="1040721"/>
          </a:xfrm>
          <a:prstGeom prst="roundRect">
            <a:avLst/>
          </a:prstGeom>
          <a:noFill/>
          <a:ln w="50800">
            <a:solidFill>
              <a:srgbClr val="8660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Segoe UI Semilight" panose="020B0402040204020203" pitchFamily="34" charset="0"/>
                <a:ea typeface="Segoe UI" pitchFamily="34" charset="0"/>
                <a:cs typeface="Segoe UI Semilight" panose="020B0402040204020203" pitchFamily="34" charset="0"/>
              </a:rPr>
              <a:t>MSAL</a:t>
            </a:r>
          </a:p>
        </p:txBody>
      </p:sp>
      <p:sp>
        <p:nvSpPr>
          <p:cNvPr id="25" name="Rounded Rectangle 24">
            <a:extLst>
              <a:ext uri="{FF2B5EF4-FFF2-40B4-BE49-F238E27FC236}">
                <a16:creationId xmlns:a16="http://schemas.microsoft.com/office/drawing/2014/main" id="{57B1701C-3373-9148-A2FB-943C38FA526C}"/>
              </a:ext>
            </a:extLst>
          </p:cNvPr>
          <p:cNvSpPr/>
          <p:nvPr/>
        </p:nvSpPr>
        <p:spPr bwMode="auto">
          <a:xfrm>
            <a:off x="2923798" y="2638697"/>
            <a:ext cx="1758803" cy="1279830"/>
          </a:xfrm>
          <a:prstGeom prst="roundRect">
            <a:avLst/>
          </a:prstGeom>
          <a:noFill/>
          <a:ln w="508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Segoe UI Semilight" panose="020B0402040204020203" pitchFamily="34" charset="0"/>
                <a:ea typeface="Segoe UI" pitchFamily="34" charset="0"/>
                <a:cs typeface="Segoe UI Semilight" panose="020B0402040204020203" pitchFamily="34" charset="0"/>
              </a:rPr>
              <a:t>Java Broker</a:t>
            </a:r>
          </a:p>
        </p:txBody>
      </p:sp>
      <p:grpSp>
        <p:nvGrpSpPr>
          <p:cNvPr id="26" name="Group 25">
            <a:extLst>
              <a:ext uri="{FF2B5EF4-FFF2-40B4-BE49-F238E27FC236}">
                <a16:creationId xmlns:a16="http://schemas.microsoft.com/office/drawing/2014/main" id="{9FAA2952-BDAD-2C47-AB15-24AD95B7F3E8}"/>
              </a:ext>
            </a:extLst>
          </p:cNvPr>
          <p:cNvGrpSpPr/>
          <p:nvPr/>
        </p:nvGrpSpPr>
        <p:grpSpPr>
          <a:xfrm>
            <a:off x="7549969" y="2342796"/>
            <a:ext cx="2343687" cy="1483056"/>
            <a:chOff x="7549969" y="1990968"/>
            <a:chExt cx="2343687" cy="1483056"/>
          </a:xfrm>
        </p:grpSpPr>
        <p:grpSp>
          <p:nvGrpSpPr>
            <p:cNvPr id="118" name="Group 117">
              <a:extLst>
                <a:ext uri="{FF2B5EF4-FFF2-40B4-BE49-F238E27FC236}">
                  <a16:creationId xmlns:a16="http://schemas.microsoft.com/office/drawing/2014/main" id="{74A8364A-3CDC-5A4E-B754-D66A3C2F7D2C}"/>
                </a:ext>
              </a:extLst>
            </p:cNvPr>
            <p:cNvGrpSpPr/>
            <p:nvPr/>
          </p:nvGrpSpPr>
          <p:grpSpPr>
            <a:xfrm>
              <a:off x="7549969" y="1990968"/>
              <a:ext cx="2343687" cy="1483056"/>
              <a:chOff x="6168133" y="2311583"/>
              <a:chExt cx="2343687" cy="1483056"/>
            </a:xfrm>
          </p:grpSpPr>
          <p:sp>
            <p:nvSpPr>
              <p:cNvPr id="119" name="cloud" title="Icon of a cloud">
                <a:extLst>
                  <a:ext uri="{FF2B5EF4-FFF2-40B4-BE49-F238E27FC236}">
                    <a16:creationId xmlns:a16="http://schemas.microsoft.com/office/drawing/2014/main" id="{525C8893-7B10-E546-A3D7-1CE2828BE7E2}"/>
                  </a:ext>
                </a:extLst>
              </p:cNvPr>
              <p:cNvSpPr>
                <a:spLocks noChangeAspect="1"/>
              </p:cNvSpPr>
              <p:nvPr/>
            </p:nvSpPr>
            <p:spPr bwMode="auto">
              <a:xfrm>
                <a:off x="6168133" y="2311583"/>
                <a:ext cx="2343687" cy="148305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Semilight" panose="020B0402040204020203" pitchFamily="34" charset="0"/>
                  <a:cs typeface="Segoe UI Semilight" panose="020B0402040204020203" pitchFamily="34" charset="0"/>
                </a:endParaRPr>
              </a:p>
            </p:txBody>
          </p:sp>
          <p:sp>
            <p:nvSpPr>
              <p:cNvPr id="121" name="Rectangle 120">
                <a:extLst>
                  <a:ext uri="{FF2B5EF4-FFF2-40B4-BE49-F238E27FC236}">
                    <a16:creationId xmlns:a16="http://schemas.microsoft.com/office/drawing/2014/main" id="{7E39CF7B-BA15-6742-936A-AA82EA5C365B}"/>
                  </a:ext>
                </a:extLst>
              </p:cNvPr>
              <p:cNvSpPr/>
              <p:nvPr/>
            </p:nvSpPr>
            <p:spPr>
              <a:xfrm>
                <a:off x="6327154" y="3442876"/>
                <a:ext cx="2078383" cy="351763"/>
              </a:xfrm>
              <a:prstGeom prst="rect">
                <a:avLst/>
              </a:prstGeom>
            </p:spPr>
            <p:txBody>
              <a:bodyPr wrap="square">
                <a:spAutoFit/>
              </a:bodyPr>
              <a:lstStyle/>
              <a:p>
                <a:pPr marL="0" marR="0" lvl="0" indent="0" algn="ctr" defTabSz="950915"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73" u="none" strike="noStrike" kern="0" cap="none" spc="0" normalizeH="0" baseline="0" noProof="0">
                    <a:ln>
                      <a:noFill/>
                    </a:ln>
                    <a:solidFill>
                      <a:srgbClr val="000000"/>
                    </a:solidFill>
                    <a:effectLst/>
                    <a:uLnTx/>
                    <a:uFillTx/>
                    <a:latin typeface="Segoe UI Semilight" panose="020B0402040204020203" pitchFamily="34" charset="0"/>
                    <a:cs typeface="Segoe UI Semilight" panose="020B0402040204020203" pitchFamily="34" charset="0"/>
                  </a:rPr>
                  <a:t>Intune</a:t>
                </a:r>
              </a:p>
            </p:txBody>
          </p:sp>
        </p:grpSp>
        <p:pic>
          <p:nvPicPr>
            <p:cNvPr id="1026" name="Picture 2">
              <a:extLst>
                <a:ext uri="{FF2B5EF4-FFF2-40B4-BE49-F238E27FC236}">
                  <a16:creationId xmlns:a16="http://schemas.microsoft.com/office/drawing/2014/main" id="{AD485CFD-C5E5-A449-92A2-9FBFEB791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9835" y="2396711"/>
              <a:ext cx="716692" cy="716692"/>
            </a:xfrm>
            <a:prstGeom prst="rect">
              <a:avLst/>
            </a:prstGeom>
            <a:noFill/>
            <a:extLst>
              <a:ext uri="{909E8E84-426E-40DD-AFC4-6F175D3DCCD1}">
                <a14:hiddenFill xmlns:a14="http://schemas.microsoft.com/office/drawing/2010/main">
                  <a:solidFill>
                    <a:srgbClr val="FFFFFF"/>
                  </a:solidFill>
                </a14:hiddenFill>
              </a:ext>
            </a:extLst>
          </p:spPr>
        </p:pic>
      </p:grpSp>
      <p:sp>
        <p:nvSpPr>
          <p:cNvPr id="126" name="TextBox 125">
            <a:extLst>
              <a:ext uri="{FF2B5EF4-FFF2-40B4-BE49-F238E27FC236}">
                <a16:creationId xmlns:a16="http://schemas.microsoft.com/office/drawing/2014/main" id="{A48A8579-3183-454A-8279-38E3B55D4544}"/>
              </a:ext>
            </a:extLst>
          </p:cNvPr>
          <p:cNvSpPr txBox="1"/>
          <p:nvPr/>
        </p:nvSpPr>
        <p:spPr>
          <a:xfrm>
            <a:off x="5332765" y="3203383"/>
            <a:ext cx="202440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Intune Enrollment</a:t>
            </a:r>
          </a:p>
        </p:txBody>
      </p:sp>
      <p:sp>
        <p:nvSpPr>
          <p:cNvPr id="144" name="Rounded Rectangle 143">
            <a:extLst>
              <a:ext uri="{FF2B5EF4-FFF2-40B4-BE49-F238E27FC236}">
                <a16:creationId xmlns:a16="http://schemas.microsoft.com/office/drawing/2014/main" id="{446FEF6C-76B5-0C4C-A024-93664B3D1C52}"/>
              </a:ext>
            </a:extLst>
          </p:cNvPr>
          <p:cNvSpPr/>
          <p:nvPr/>
        </p:nvSpPr>
        <p:spPr bwMode="auto">
          <a:xfrm>
            <a:off x="3331123" y="3270827"/>
            <a:ext cx="911604" cy="524938"/>
          </a:xfrm>
          <a:prstGeom prst="roundRect">
            <a:avLst/>
          </a:prstGeom>
          <a:gradFill flip="none" rotWithShape="1">
            <a:gsLst>
              <a:gs pos="0">
                <a:schemeClr val="accent1">
                  <a:lumMod val="0"/>
                  <a:lumOff val="100000"/>
                </a:schemeClr>
              </a:gs>
              <a:gs pos="15000">
                <a:schemeClr val="accent1">
                  <a:lumMod val="0"/>
                  <a:lumOff val="100000"/>
                </a:schemeClr>
              </a:gs>
              <a:gs pos="100000">
                <a:schemeClr val="accent1">
                  <a:lumMod val="100000"/>
                </a:schemeClr>
              </a:gs>
            </a:gsLst>
            <a:path path="circle">
              <a:fillToRect l="50000" t="-80000" r="50000" b="180000"/>
            </a:path>
            <a:tileRect/>
          </a:gra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Segoe UI Semilight" panose="020B0402040204020203" pitchFamily="34" charset="0"/>
                <a:ea typeface="Segoe UI" pitchFamily="34" charset="0"/>
                <a:cs typeface="Segoe UI Semilight" panose="020B0402040204020203" pitchFamily="34" charset="0"/>
              </a:rPr>
              <a:t>PRT</a:t>
            </a:r>
          </a:p>
        </p:txBody>
      </p:sp>
      <p:sp>
        <p:nvSpPr>
          <p:cNvPr id="161" name="TextBox 160">
            <a:extLst>
              <a:ext uri="{FF2B5EF4-FFF2-40B4-BE49-F238E27FC236}">
                <a16:creationId xmlns:a16="http://schemas.microsoft.com/office/drawing/2014/main" id="{4273EE40-642B-B643-A270-9A0C8F9D3A0C}"/>
              </a:ext>
            </a:extLst>
          </p:cNvPr>
          <p:cNvSpPr txBox="1"/>
          <p:nvPr/>
        </p:nvSpPr>
        <p:spPr>
          <a:xfrm>
            <a:off x="6681230" y="5122675"/>
            <a:ext cx="4324197" cy="923330"/>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User initiates process by signing into</a:t>
            </a:r>
          </a:p>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Intune Company Portal and beginning</a:t>
            </a:r>
          </a:p>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enrollment</a:t>
            </a:r>
          </a:p>
        </p:txBody>
      </p:sp>
      <p:sp>
        <p:nvSpPr>
          <p:cNvPr id="164" name="TextBox 163">
            <a:extLst>
              <a:ext uri="{FF2B5EF4-FFF2-40B4-BE49-F238E27FC236}">
                <a16:creationId xmlns:a16="http://schemas.microsoft.com/office/drawing/2014/main" id="{2FC5DE77-182B-2945-9713-A3CBB018646C}"/>
              </a:ext>
            </a:extLst>
          </p:cNvPr>
          <p:cNvSpPr txBox="1"/>
          <p:nvPr/>
        </p:nvSpPr>
        <p:spPr>
          <a:xfrm>
            <a:off x="5172755" y="1413543"/>
            <a:ext cx="1747017" cy="615553"/>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PRT and Device</a:t>
            </a:r>
          </a:p>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Cert Returned</a:t>
            </a:r>
          </a:p>
        </p:txBody>
      </p:sp>
      <p:sp>
        <p:nvSpPr>
          <p:cNvPr id="130" name="Title 129">
            <a:extLst>
              <a:ext uri="{FF2B5EF4-FFF2-40B4-BE49-F238E27FC236}">
                <a16:creationId xmlns:a16="http://schemas.microsoft.com/office/drawing/2014/main" id="{D0147DD1-1D30-6D44-A508-EA9CA3F7960E}"/>
              </a:ext>
            </a:extLst>
          </p:cNvPr>
          <p:cNvSpPr>
            <a:spLocks noGrp="1"/>
          </p:cNvSpPr>
          <p:nvPr>
            <p:ph type="title"/>
          </p:nvPr>
        </p:nvSpPr>
        <p:spPr>
          <a:xfrm>
            <a:off x="392538" y="245153"/>
            <a:ext cx="11018520" cy="553998"/>
          </a:xfrm>
        </p:spPr>
        <p:txBody>
          <a:bodyPr/>
          <a:lstStyle/>
          <a:p>
            <a:r>
              <a:rPr lang="en-US">
                <a:latin typeface="Segoe UI Light" panose="020B0502040204020203" pitchFamily="34" charset="0"/>
                <a:cs typeface="Segoe UI Light" panose="020B0502040204020203" pitchFamily="34" charset="0"/>
              </a:rPr>
              <a:t>Registration</a:t>
            </a:r>
          </a:p>
        </p:txBody>
      </p:sp>
      <p:sp>
        <p:nvSpPr>
          <p:cNvPr id="3" name="Rounded Rectangle 2">
            <a:extLst>
              <a:ext uri="{FF2B5EF4-FFF2-40B4-BE49-F238E27FC236}">
                <a16:creationId xmlns:a16="http://schemas.microsoft.com/office/drawing/2014/main" id="{718C4077-A0DA-944C-9D97-DBF50A3E8B47}"/>
              </a:ext>
            </a:extLst>
          </p:cNvPr>
          <p:cNvSpPr/>
          <p:nvPr/>
        </p:nvSpPr>
        <p:spPr bwMode="auto">
          <a:xfrm>
            <a:off x="662539" y="2001318"/>
            <a:ext cx="2102238" cy="2031037"/>
          </a:xfrm>
          <a:prstGeom prst="roundRect">
            <a:avLst/>
          </a:prstGeom>
          <a:noFill/>
          <a:ln w="508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a:solidFill>
                  <a:schemeClr val="tx1"/>
                </a:solidFill>
                <a:latin typeface="Segoe UI Semilight" panose="020B0402040204020203" pitchFamily="34" charset="0"/>
                <a:ea typeface="Segoe UI" pitchFamily="34" charset="0"/>
                <a:cs typeface="Segoe UI Semilight" panose="020B0402040204020203" pitchFamily="34" charset="0"/>
              </a:rPr>
              <a:t>Intune Company Portal</a:t>
            </a:r>
          </a:p>
        </p:txBody>
      </p:sp>
      <p:sp>
        <p:nvSpPr>
          <p:cNvPr id="28" name="Rounded Rectangle 27">
            <a:extLst>
              <a:ext uri="{FF2B5EF4-FFF2-40B4-BE49-F238E27FC236}">
                <a16:creationId xmlns:a16="http://schemas.microsoft.com/office/drawing/2014/main" id="{69A46AB7-D1E2-8043-A5F4-B68145B4F620}"/>
              </a:ext>
            </a:extLst>
          </p:cNvPr>
          <p:cNvSpPr/>
          <p:nvPr/>
        </p:nvSpPr>
        <p:spPr bwMode="auto">
          <a:xfrm>
            <a:off x="298580" y="1101187"/>
            <a:ext cx="4725893" cy="5449330"/>
          </a:xfrm>
          <a:prstGeom prst="roundRect">
            <a:avLst/>
          </a:prstGeom>
          <a:noFill/>
          <a:ln w="50800">
            <a:solidFill>
              <a:srgbClr val="FF9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Segoe UI Semilight" panose="020B0402040204020203" pitchFamily="34" charset="0"/>
                <a:ea typeface="Segoe UI" pitchFamily="34" charset="0"/>
                <a:cs typeface="Segoe UI Semilight" panose="020B0402040204020203" pitchFamily="34" charset="0"/>
              </a:rPr>
              <a:t>Linux Client</a:t>
            </a:r>
          </a:p>
        </p:txBody>
      </p:sp>
      <p:cxnSp>
        <p:nvCxnSpPr>
          <p:cNvPr id="37" name="Straight Arrow Connector 36">
            <a:extLst>
              <a:ext uri="{FF2B5EF4-FFF2-40B4-BE49-F238E27FC236}">
                <a16:creationId xmlns:a16="http://schemas.microsoft.com/office/drawing/2014/main" id="{DCCB424E-1459-7E48-86EE-02D91A680D0F}"/>
              </a:ext>
            </a:extLst>
          </p:cNvPr>
          <p:cNvCxnSpPr>
            <a:cxnSpLocks/>
            <a:stCxn id="24" idx="3"/>
            <a:endCxn id="25" idx="1"/>
          </p:cNvCxnSpPr>
          <p:nvPr/>
        </p:nvCxnSpPr>
        <p:spPr>
          <a:xfrm flipV="1">
            <a:off x="2627144" y="3278612"/>
            <a:ext cx="296654" cy="20367"/>
          </a:xfrm>
          <a:prstGeom prst="straightConnector1">
            <a:avLst/>
          </a:prstGeom>
          <a:ln w="38100">
            <a:solidFill>
              <a:srgbClr val="00206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F9FF6CF-786C-4246-BB44-19894633C821}"/>
              </a:ext>
            </a:extLst>
          </p:cNvPr>
          <p:cNvCxnSpPr>
            <a:cxnSpLocks/>
            <a:stCxn id="22" idx="1"/>
            <a:endCxn id="25" idx="3"/>
          </p:cNvCxnSpPr>
          <p:nvPr/>
        </p:nvCxnSpPr>
        <p:spPr>
          <a:xfrm flipH="1">
            <a:off x="4682601" y="1565280"/>
            <a:ext cx="3026389" cy="1713332"/>
          </a:xfrm>
          <a:prstGeom prst="straightConnector1">
            <a:avLst/>
          </a:prstGeom>
          <a:ln w="38100">
            <a:solidFill>
              <a:srgbClr val="00206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7D8DCFB4-7230-B949-90A3-A831079B3548}"/>
              </a:ext>
            </a:extLst>
          </p:cNvPr>
          <p:cNvCxnSpPr>
            <a:cxnSpLocks/>
            <a:endCxn id="119" idx="5"/>
          </p:cNvCxnSpPr>
          <p:nvPr/>
        </p:nvCxnSpPr>
        <p:spPr>
          <a:xfrm>
            <a:off x="2764777" y="2342796"/>
            <a:ext cx="4785192" cy="888467"/>
          </a:xfrm>
          <a:prstGeom prst="curvedConnector5">
            <a:avLst>
              <a:gd name="adj1" fmla="val 56239"/>
              <a:gd name="adj2" fmla="val -582"/>
              <a:gd name="adj3" fmla="val 87033"/>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284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500"/>
                                        <p:tgtEl>
                                          <p:spTgt spid="164"/>
                                        </p:tgtEl>
                                      </p:cBhvr>
                                    </p:animEffect>
                                  </p:childTnLst>
                                </p:cTn>
                              </p:par>
                              <p:par>
                                <p:cTn id="8" presetID="22" presetClass="entr" presetSubtype="1"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wipe(up)">
                                      <p:cBhvr>
                                        <p:cTn id="10" dur="500"/>
                                        <p:tgtEl>
                                          <p:spTgt spid="4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44"/>
                                        </p:tgtEl>
                                        <p:attrNameLst>
                                          <p:attrName>style.visibility</p:attrName>
                                        </p:attrNameLst>
                                      </p:cBhvr>
                                      <p:to>
                                        <p:strVal val="visible"/>
                                      </p:to>
                                    </p:set>
                                    <p:animEffect transition="in" filter="fade">
                                      <p:cBhvr>
                                        <p:cTn id="14" dur="500"/>
                                        <p:tgtEl>
                                          <p:spTgt spid="14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0" nodeType="clickEffect">
                                  <p:stCondLst>
                                    <p:cond delay="0"/>
                                  </p:stCondLst>
                                  <p:childTnLst>
                                    <p:animEffect transition="out" filter="fade">
                                      <p:cBhvr>
                                        <p:cTn id="18" dur="500"/>
                                        <p:tgtEl>
                                          <p:spTgt spid="164"/>
                                        </p:tgtEl>
                                      </p:cBhvr>
                                    </p:animEffect>
                                    <p:set>
                                      <p:cBhvr>
                                        <p:cTn id="19" dur="1" fill="hold">
                                          <p:stCondLst>
                                            <p:cond delay="499"/>
                                          </p:stCondLst>
                                        </p:cTn>
                                        <p:tgtEl>
                                          <p:spTgt spid="164"/>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44"/>
                                        </p:tgtEl>
                                      </p:cBhvr>
                                    </p:animEffect>
                                    <p:set>
                                      <p:cBhvr>
                                        <p:cTn id="22" dur="1" fill="hold">
                                          <p:stCondLst>
                                            <p:cond delay="499"/>
                                          </p:stCondLst>
                                        </p:cTn>
                                        <p:tgtEl>
                                          <p:spTgt spid="44"/>
                                        </p:tgtEl>
                                        <p:attrNameLst>
                                          <p:attrName>style.visibility</p:attrName>
                                        </p:attrNameLst>
                                      </p:cBhvr>
                                      <p:to>
                                        <p:strVal val="hidden"/>
                                      </p:to>
                                    </p:se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38"/>
                                        </p:tgtEl>
                                        <p:attrNameLst>
                                          <p:attrName>style.visibility</p:attrName>
                                        </p:attrNameLst>
                                      </p:cBhvr>
                                      <p:to>
                                        <p:strVal val="visible"/>
                                      </p:to>
                                    </p:set>
                                    <p:animEffect transition="in" filter="wipe(left)">
                                      <p:cBhvr>
                                        <p:cTn id="26" dur="500"/>
                                        <p:tgtEl>
                                          <p:spTgt spid="1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6"/>
                                        </p:tgtEl>
                                        <p:attrNameLst>
                                          <p:attrName>style.visibility</p:attrName>
                                        </p:attrNameLst>
                                      </p:cBhvr>
                                      <p:to>
                                        <p:strVal val="visible"/>
                                      </p:to>
                                    </p:set>
                                    <p:animEffect transition="in" filter="fade">
                                      <p:cBhvr>
                                        <p:cTn id="29"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44" grpId="0" animBg="1"/>
      <p:bldP spid="164" grpId="0"/>
      <p:bldP spid="164" grpId="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6961BE2-9D41-D446-A071-E5CA98EDCB2B}"/>
              </a:ext>
            </a:extLst>
          </p:cNvPr>
          <p:cNvSpPr txBox="1"/>
          <p:nvPr/>
        </p:nvSpPr>
        <p:spPr>
          <a:xfrm>
            <a:off x="2330700" y="2098997"/>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grpSp>
        <p:nvGrpSpPr>
          <p:cNvPr id="23" name="Group 22">
            <a:extLst>
              <a:ext uri="{FF2B5EF4-FFF2-40B4-BE49-F238E27FC236}">
                <a16:creationId xmlns:a16="http://schemas.microsoft.com/office/drawing/2014/main" id="{0C6376A1-8A18-754D-9FFB-1767A4A4D018}"/>
              </a:ext>
            </a:extLst>
          </p:cNvPr>
          <p:cNvGrpSpPr/>
          <p:nvPr/>
        </p:nvGrpSpPr>
        <p:grpSpPr>
          <a:xfrm>
            <a:off x="7549969" y="258105"/>
            <a:ext cx="2343687" cy="1483056"/>
            <a:chOff x="6168133" y="2311583"/>
            <a:chExt cx="2343687" cy="1483056"/>
          </a:xfrm>
        </p:grpSpPr>
        <p:sp>
          <p:nvSpPr>
            <p:cNvPr id="20" name="cloud" title="Icon of a cloud">
              <a:extLst>
                <a:ext uri="{FF2B5EF4-FFF2-40B4-BE49-F238E27FC236}">
                  <a16:creationId xmlns:a16="http://schemas.microsoft.com/office/drawing/2014/main" id="{CC1F4DC5-8687-6E45-BAAA-6715EF300C19}"/>
                </a:ext>
              </a:extLst>
            </p:cNvPr>
            <p:cNvSpPr>
              <a:spLocks noChangeAspect="1"/>
            </p:cNvSpPr>
            <p:nvPr/>
          </p:nvSpPr>
          <p:spPr bwMode="auto">
            <a:xfrm>
              <a:off x="6168133" y="2311583"/>
              <a:ext cx="2343687" cy="148305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Semilight" panose="020B0402040204020203" pitchFamily="34" charset="0"/>
                <a:cs typeface="Segoe UI Semilight" panose="020B0402040204020203" pitchFamily="34" charset="0"/>
              </a:endParaRPr>
            </a:p>
          </p:txBody>
        </p:sp>
        <p:sp>
          <p:nvSpPr>
            <p:cNvPr id="21" name="Freeform: Shape 1817">
              <a:extLst>
                <a:ext uri="{FF2B5EF4-FFF2-40B4-BE49-F238E27FC236}">
                  <a16:creationId xmlns:a16="http://schemas.microsoft.com/office/drawing/2014/main" id="{D7CE9E7D-D7B7-9440-B825-4D0A4EAD31A1}"/>
                </a:ext>
              </a:extLst>
            </p:cNvPr>
            <p:cNvSpPr/>
            <p:nvPr/>
          </p:nvSpPr>
          <p:spPr>
            <a:xfrm flipV="1">
              <a:off x="6932093" y="2561390"/>
              <a:ext cx="854627" cy="881487"/>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86468" tIns="149175" rIns="186468" bIns="149175" anchor="t" anchorCtr="1" compatLnSpc="1">
              <a:noAutofit/>
            </a:bodyPr>
            <a:lstStyle/>
            <a:p>
              <a:pPr marL="0" marR="0" lvl="0" indent="0" algn="ctr" defTabSz="950635"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448" u="none" strike="noStrike" kern="0" cap="none" spc="0" normalizeH="0" baseline="0" noProof="0">
                <a:ln>
                  <a:noFill/>
                </a:ln>
                <a:solidFill>
                  <a:srgbClr val="000000"/>
                </a:solidFill>
                <a:effectLst/>
                <a:uLnTx/>
                <a:uFillTx/>
                <a:latin typeface="Segoe UI Semilight" panose="020B0402040204020203" pitchFamily="34" charset="0"/>
                <a:ea typeface="Segoe UI" pitchFamily="34"/>
                <a:cs typeface="Segoe UI Semilight" panose="020B0402040204020203" pitchFamily="34" charset="0"/>
              </a:endParaRPr>
            </a:p>
          </p:txBody>
        </p:sp>
        <p:sp>
          <p:nvSpPr>
            <p:cNvPr id="22" name="Rectangle 21">
              <a:extLst>
                <a:ext uri="{FF2B5EF4-FFF2-40B4-BE49-F238E27FC236}">
                  <a16:creationId xmlns:a16="http://schemas.microsoft.com/office/drawing/2014/main" id="{019C0B08-D7BC-6C4C-8514-DE9FA3F3785C}"/>
                </a:ext>
              </a:extLst>
            </p:cNvPr>
            <p:cNvSpPr/>
            <p:nvPr/>
          </p:nvSpPr>
          <p:spPr>
            <a:xfrm>
              <a:off x="6327154" y="3442876"/>
              <a:ext cx="2078383" cy="351763"/>
            </a:xfrm>
            <a:prstGeom prst="rect">
              <a:avLst/>
            </a:prstGeom>
          </p:spPr>
          <p:txBody>
            <a:bodyPr wrap="square">
              <a:spAutoFit/>
            </a:bodyPr>
            <a:lstStyle/>
            <a:p>
              <a:pPr marL="0" marR="0" lvl="0" indent="0" algn="ctr" defTabSz="950915"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73" u="none" strike="noStrike" kern="0" cap="none" spc="0" normalizeH="0" baseline="0" noProof="0">
                  <a:ln>
                    <a:noFill/>
                  </a:ln>
                  <a:solidFill>
                    <a:srgbClr val="000000"/>
                  </a:solidFill>
                  <a:effectLst/>
                  <a:uLnTx/>
                  <a:uFillTx/>
                  <a:latin typeface="Segoe UI Semilight" panose="020B0402040204020203" pitchFamily="34" charset="0"/>
                  <a:cs typeface="Segoe UI Semilight" panose="020B0402040204020203" pitchFamily="34" charset="0"/>
                </a:rPr>
                <a:t>Azure  AD</a:t>
              </a:r>
            </a:p>
          </p:txBody>
        </p:sp>
      </p:grpSp>
      <p:sp>
        <p:nvSpPr>
          <p:cNvPr id="24" name="Rounded Rectangle 23">
            <a:extLst>
              <a:ext uri="{FF2B5EF4-FFF2-40B4-BE49-F238E27FC236}">
                <a16:creationId xmlns:a16="http://schemas.microsoft.com/office/drawing/2014/main" id="{9D356A65-124B-D846-81A7-54DB33B12A81}"/>
              </a:ext>
            </a:extLst>
          </p:cNvPr>
          <p:cNvSpPr/>
          <p:nvPr/>
        </p:nvSpPr>
        <p:spPr bwMode="auto">
          <a:xfrm>
            <a:off x="868471" y="2778618"/>
            <a:ext cx="1758673" cy="1040721"/>
          </a:xfrm>
          <a:prstGeom prst="roundRect">
            <a:avLst/>
          </a:prstGeom>
          <a:noFill/>
          <a:ln w="50800">
            <a:solidFill>
              <a:srgbClr val="8660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Segoe UI Semilight" panose="020B0402040204020203" pitchFamily="34" charset="0"/>
                <a:ea typeface="Segoe UI" pitchFamily="34" charset="0"/>
                <a:cs typeface="Segoe UI Semilight" panose="020B0402040204020203" pitchFamily="34" charset="0"/>
              </a:rPr>
              <a:t>MSAL</a:t>
            </a:r>
          </a:p>
        </p:txBody>
      </p:sp>
      <p:sp>
        <p:nvSpPr>
          <p:cNvPr id="25" name="Rounded Rectangle 24">
            <a:extLst>
              <a:ext uri="{FF2B5EF4-FFF2-40B4-BE49-F238E27FC236}">
                <a16:creationId xmlns:a16="http://schemas.microsoft.com/office/drawing/2014/main" id="{57B1701C-3373-9148-A2FB-943C38FA526C}"/>
              </a:ext>
            </a:extLst>
          </p:cNvPr>
          <p:cNvSpPr/>
          <p:nvPr/>
        </p:nvSpPr>
        <p:spPr bwMode="auto">
          <a:xfrm>
            <a:off x="2923798" y="2638697"/>
            <a:ext cx="1758803" cy="1279830"/>
          </a:xfrm>
          <a:prstGeom prst="roundRect">
            <a:avLst/>
          </a:prstGeom>
          <a:noFill/>
          <a:ln w="508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Segoe UI Semilight" panose="020B0402040204020203" pitchFamily="34" charset="0"/>
                <a:ea typeface="Segoe UI" pitchFamily="34" charset="0"/>
                <a:cs typeface="Segoe UI Semilight" panose="020B0402040204020203" pitchFamily="34" charset="0"/>
              </a:rPr>
              <a:t>Java Broker</a:t>
            </a:r>
          </a:p>
        </p:txBody>
      </p:sp>
      <p:grpSp>
        <p:nvGrpSpPr>
          <p:cNvPr id="26" name="Group 25">
            <a:extLst>
              <a:ext uri="{FF2B5EF4-FFF2-40B4-BE49-F238E27FC236}">
                <a16:creationId xmlns:a16="http://schemas.microsoft.com/office/drawing/2014/main" id="{9FAA2952-BDAD-2C47-AB15-24AD95B7F3E8}"/>
              </a:ext>
            </a:extLst>
          </p:cNvPr>
          <p:cNvGrpSpPr/>
          <p:nvPr/>
        </p:nvGrpSpPr>
        <p:grpSpPr>
          <a:xfrm>
            <a:off x="7549969" y="2342796"/>
            <a:ext cx="2343687" cy="1483056"/>
            <a:chOff x="7549969" y="1990968"/>
            <a:chExt cx="2343687" cy="1483056"/>
          </a:xfrm>
        </p:grpSpPr>
        <p:grpSp>
          <p:nvGrpSpPr>
            <p:cNvPr id="118" name="Group 117">
              <a:extLst>
                <a:ext uri="{FF2B5EF4-FFF2-40B4-BE49-F238E27FC236}">
                  <a16:creationId xmlns:a16="http://schemas.microsoft.com/office/drawing/2014/main" id="{74A8364A-3CDC-5A4E-B754-D66A3C2F7D2C}"/>
                </a:ext>
              </a:extLst>
            </p:cNvPr>
            <p:cNvGrpSpPr/>
            <p:nvPr/>
          </p:nvGrpSpPr>
          <p:grpSpPr>
            <a:xfrm>
              <a:off x="7549969" y="1990968"/>
              <a:ext cx="2343687" cy="1483056"/>
              <a:chOff x="6168133" y="2311583"/>
              <a:chExt cx="2343687" cy="1483056"/>
            </a:xfrm>
          </p:grpSpPr>
          <p:sp>
            <p:nvSpPr>
              <p:cNvPr id="119" name="cloud" title="Icon of a cloud">
                <a:extLst>
                  <a:ext uri="{FF2B5EF4-FFF2-40B4-BE49-F238E27FC236}">
                    <a16:creationId xmlns:a16="http://schemas.microsoft.com/office/drawing/2014/main" id="{525C8893-7B10-E546-A3D7-1CE2828BE7E2}"/>
                  </a:ext>
                </a:extLst>
              </p:cNvPr>
              <p:cNvSpPr>
                <a:spLocks noChangeAspect="1"/>
              </p:cNvSpPr>
              <p:nvPr/>
            </p:nvSpPr>
            <p:spPr bwMode="auto">
              <a:xfrm>
                <a:off x="6168133" y="2311583"/>
                <a:ext cx="2343687" cy="148305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Semilight" panose="020B0402040204020203" pitchFamily="34" charset="0"/>
                  <a:cs typeface="Segoe UI Semilight" panose="020B0402040204020203" pitchFamily="34" charset="0"/>
                </a:endParaRPr>
              </a:p>
            </p:txBody>
          </p:sp>
          <p:sp>
            <p:nvSpPr>
              <p:cNvPr id="121" name="Rectangle 120">
                <a:extLst>
                  <a:ext uri="{FF2B5EF4-FFF2-40B4-BE49-F238E27FC236}">
                    <a16:creationId xmlns:a16="http://schemas.microsoft.com/office/drawing/2014/main" id="{7E39CF7B-BA15-6742-936A-AA82EA5C365B}"/>
                  </a:ext>
                </a:extLst>
              </p:cNvPr>
              <p:cNvSpPr/>
              <p:nvPr/>
            </p:nvSpPr>
            <p:spPr>
              <a:xfrm>
                <a:off x="6327154" y="3442876"/>
                <a:ext cx="2078383" cy="351763"/>
              </a:xfrm>
              <a:prstGeom prst="rect">
                <a:avLst/>
              </a:prstGeom>
            </p:spPr>
            <p:txBody>
              <a:bodyPr wrap="square">
                <a:spAutoFit/>
              </a:bodyPr>
              <a:lstStyle/>
              <a:p>
                <a:pPr marL="0" marR="0" lvl="0" indent="0" algn="ctr" defTabSz="950915"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73" u="none" strike="noStrike" kern="0" cap="none" spc="0" normalizeH="0" baseline="0" noProof="0">
                    <a:ln>
                      <a:noFill/>
                    </a:ln>
                    <a:solidFill>
                      <a:srgbClr val="000000"/>
                    </a:solidFill>
                    <a:effectLst/>
                    <a:uLnTx/>
                    <a:uFillTx/>
                    <a:latin typeface="Segoe UI Semilight" panose="020B0402040204020203" pitchFamily="34" charset="0"/>
                    <a:cs typeface="Segoe UI Semilight" panose="020B0402040204020203" pitchFamily="34" charset="0"/>
                  </a:rPr>
                  <a:t>Intune</a:t>
                </a:r>
              </a:p>
            </p:txBody>
          </p:sp>
        </p:grpSp>
        <p:pic>
          <p:nvPicPr>
            <p:cNvPr id="1026" name="Picture 2">
              <a:extLst>
                <a:ext uri="{FF2B5EF4-FFF2-40B4-BE49-F238E27FC236}">
                  <a16:creationId xmlns:a16="http://schemas.microsoft.com/office/drawing/2014/main" id="{AD485CFD-C5E5-A449-92A2-9FBFEB791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9835" y="2396711"/>
              <a:ext cx="716692" cy="716692"/>
            </a:xfrm>
            <a:prstGeom prst="rect">
              <a:avLst/>
            </a:prstGeom>
            <a:noFill/>
            <a:extLst>
              <a:ext uri="{909E8E84-426E-40DD-AFC4-6F175D3DCCD1}">
                <a14:hiddenFill xmlns:a14="http://schemas.microsoft.com/office/drawing/2010/main">
                  <a:solidFill>
                    <a:srgbClr val="FFFFFF"/>
                  </a:solidFill>
                </a14:hiddenFill>
              </a:ext>
            </a:extLst>
          </p:spPr>
        </p:pic>
      </p:grpSp>
      <p:sp>
        <p:nvSpPr>
          <p:cNvPr id="144" name="Rounded Rectangle 143">
            <a:extLst>
              <a:ext uri="{FF2B5EF4-FFF2-40B4-BE49-F238E27FC236}">
                <a16:creationId xmlns:a16="http://schemas.microsoft.com/office/drawing/2014/main" id="{446FEF6C-76B5-0C4C-A024-93664B3D1C52}"/>
              </a:ext>
            </a:extLst>
          </p:cNvPr>
          <p:cNvSpPr/>
          <p:nvPr/>
        </p:nvSpPr>
        <p:spPr bwMode="auto">
          <a:xfrm>
            <a:off x="3331123" y="3270827"/>
            <a:ext cx="911604" cy="524938"/>
          </a:xfrm>
          <a:prstGeom prst="roundRect">
            <a:avLst/>
          </a:prstGeom>
          <a:gradFill flip="none" rotWithShape="1">
            <a:gsLst>
              <a:gs pos="0">
                <a:schemeClr val="accent1">
                  <a:lumMod val="0"/>
                  <a:lumOff val="100000"/>
                </a:schemeClr>
              </a:gs>
              <a:gs pos="15000">
                <a:schemeClr val="accent1">
                  <a:lumMod val="0"/>
                  <a:lumOff val="100000"/>
                </a:schemeClr>
              </a:gs>
              <a:gs pos="100000">
                <a:schemeClr val="accent1">
                  <a:lumMod val="100000"/>
                </a:schemeClr>
              </a:gs>
            </a:gsLst>
            <a:path path="circle">
              <a:fillToRect l="50000" t="-80000" r="50000" b="180000"/>
            </a:path>
            <a:tileRect/>
          </a:gra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Segoe UI Semilight" panose="020B0402040204020203" pitchFamily="34" charset="0"/>
                <a:ea typeface="Segoe UI" pitchFamily="34" charset="0"/>
                <a:cs typeface="Segoe UI Semilight" panose="020B0402040204020203" pitchFamily="34" charset="0"/>
              </a:rPr>
              <a:t>PRT</a:t>
            </a:r>
          </a:p>
        </p:txBody>
      </p:sp>
      <p:sp>
        <p:nvSpPr>
          <p:cNvPr id="161" name="TextBox 160">
            <a:extLst>
              <a:ext uri="{FF2B5EF4-FFF2-40B4-BE49-F238E27FC236}">
                <a16:creationId xmlns:a16="http://schemas.microsoft.com/office/drawing/2014/main" id="{4273EE40-642B-B643-A270-9A0C8F9D3A0C}"/>
              </a:ext>
            </a:extLst>
          </p:cNvPr>
          <p:cNvSpPr txBox="1"/>
          <p:nvPr/>
        </p:nvSpPr>
        <p:spPr>
          <a:xfrm>
            <a:off x="6681230" y="5122675"/>
            <a:ext cx="4324197" cy="923330"/>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User initiates process by signing into</a:t>
            </a:r>
          </a:p>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Intune Company Portal and beginning</a:t>
            </a:r>
          </a:p>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enrollment</a:t>
            </a:r>
          </a:p>
        </p:txBody>
      </p:sp>
      <p:sp>
        <p:nvSpPr>
          <p:cNvPr id="173" name="TextBox 172">
            <a:extLst>
              <a:ext uri="{FF2B5EF4-FFF2-40B4-BE49-F238E27FC236}">
                <a16:creationId xmlns:a16="http://schemas.microsoft.com/office/drawing/2014/main" id="{2E771C8D-CADF-5945-B823-16A435F46F2A}"/>
              </a:ext>
            </a:extLst>
          </p:cNvPr>
          <p:cNvSpPr txBox="1"/>
          <p:nvPr/>
        </p:nvSpPr>
        <p:spPr>
          <a:xfrm>
            <a:off x="5518230" y="3271492"/>
            <a:ext cx="169700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Policy returned</a:t>
            </a:r>
          </a:p>
        </p:txBody>
      </p:sp>
      <p:sp>
        <p:nvSpPr>
          <p:cNvPr id="130" name="Title 129">
            <a:extLst>
              <a:ext uri="{FF2B5EF4-FFF2-40B4-BE49-F238E27FC236}">
                <a16:creationId xmlns:a16="http://schemas.microsoft.com/office/drawing/2014/main" id="{D0147DD1-1D30-6D44-A508-EA9CA3F7960E}"/>
              </a:ext>
            </a:extLst>
          </p:cNvPr>
          <p:cNvSpPr>
            <a:spLocks noGrp="1"/>
          </p:cNvSpPr>
          <p:nvPr>
            <p:ph type="title"/>
          </p:nvPr>
        </p:nvSpPr>
        <p:spPr>
          <a:xfrm>
            <a:off x="392538" y="245153"/>
            <a:ext cx="11018520" cy="553998"/>
          </a:xfrm>
        </p:spPr>
        <p:txBody>
          <a:bodyPr/>
          <a:lstStyle/>
          <a:p>
            <a:r>
              <a:rPr lang="en-US">
                <a:latin typeface="Segoe UI Light" panose="020B0502040204020203" pitchFamily="34" charset="0"/>
                <a:cs typeface="Segoe UI Light" panose="020B0502040204020203" pitchFamily="34" charset="0"/>
              </a:rPr>
              <a:t>Registration</a:t>
            </a:r>
          </a:p>
        </p:txBody>
      </p:sp>
      <p:sp>
        <p:nvSpPr>
          <p:cNvPr id="3" name="Rounded Rectangle 2">
            <a:extLst>
              <a:ext uri="{FF2B5EF4-FFF2-40B4-BE49-F238E27FC236}">
                <a16:creationId xmlns:a16="http://schemas.microsoft.com/office/drawing/2014/main" id="{57F813A9-E8D6-6540-A1EC-C2A74791E04C}"/>
              </a:ext>
            </a:extLst>
          </p:cNvPr>
          <p:cNvSpPr/>
          <p:nvPr/>
        </p:nvSpPr>
        <p:spPr bwMode="auto">
          <a:xfrm>
            <a:off x="662539" y="2001318"/>
            <a:ext cx="2102238" cy="2031037"/>
          </a:xfrm>
          <a:prstGeom prst="roundRect">
            <a:avLst/>
          </a:prstGeom>
          <a:noFill/>
          <a:ln w="508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a:solidFill>
                  <a:schemeClr val="tx1"/>
                </a:solidFill>
                <a:latin typeface="Segoe UI Semilight" panose="020B0402040204020203" pitchFamily="34" charset="0"/>
                <a:ea typeface="Segoe UI" pitchFamily="34" charset="0"/>
                <a:cs typeface="Segoe UI Semilight" panose="020B0402040204020203" pitchFamily="34" charset="0"/>
              </a:rPr>
              <a:t>Intune Company Portal</a:t>
            </a:r>
          </a:p>
        </p:txBody>
      </p:sp>
      <p:sp>
        <p:nvSpPr>
          <p:cNvPr id="28" name="Rounded Rectangle 27">
            <a:extLst>
              <a:ext uri="{FF2B5EF4-FFF2-40B4-BE49-F238E27FC236}">
                <a16:creationId xmlns:a16="http://schemas.microsoft.com/office/drawing/2014/main" id="{B495E850-6A6D-FA4F-ABD8-E37471364E39}"/>
              </a:ext>
            </a:extLst>
          </p:cNvPr>
          <p:cNvSpPr/>
          <p:nvPr/>
        </p:nvSpPr>
        <p:spPr bwMode="auto">
          <a:xfrm>
            <a:off x="298580" y="1101187"/>
            <a:ext cx="4725893" cy="5449330"/>
          </a:xfrm>
          <a:prstGeom prst="roundRect">
            <a:avLst/>
          </a:prstGeom>
          <a:noFill/>
          <a:ln w="50800">
            <a:solidFill>
              <a:srgbClr val="FF9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Segoe UI Semilight" panose="020B0402040204020203" pitchFamily="34" charset="0"/>
                <a:ea typeface="Segoe UI" pitchFamily="34" charset="0"/>
                <a:cs typeface="Segoe UI Semilight" panose="020B0402040204020203" pitchFamily="34" charset="0"/>
              </a:rPr>
              <a:t>Linux Client</a:t>
            </a:r>
          </a:p>
        </p:txBody>
      </p:sp>
      <p:grpSp>
        <p:nvGrpSpPr>
          <p:cNvPr id="29" name="Group 28">
            <a:extLst>
              <a:ext uri="{FF2B5EF4-FFF2-40B4-BE49-F238E27FC236}">
                <a16:creationId xmlns:a16="http://schemas.microsoft.com/office/drawing/2014/main" id="{6F213C31-34AD-AC4D-8A5F-349494FE143D}"/>
              </a:ext>
            </a:extLst>
          </p:cNvPr>
          <p:cNvGrpSpPr/>
          <p:nvPr/>
        </p:nvGrpSpPr>
        <p:grpSpPr>
          <a:xfrm>
            <a:off x="531845" y="1839699"/>
            <a:ext cx="4302580" cy="2321753"/>
            <a:chOff x="466531" y="1839699"/>
            <a:chExt cx="4366726" cy="2321753"/>
          </a:xfrm>
        </p:grpSpPr>
        <p:sp>
          <p:nvSpPr>
            <p:cNvPr id="30" name="Rounded Rectangle 29">
              <a:extLst>
                <a:ext uri="{FF2B5EF4-FFF2-40B4-BE49-F238E27FC236}">
                  <a16:creationId xmlns:a16="http://schemas.microsoft.com/office/drawing/2014/main" id="{057117A1-F775-A642-9C17-950D501FE1CB}"/>
                </a:ext>
              </a:extLst>
            </p:cNvPr>
            <p:cNvSpPr/>
            <p:nvPr/>
          </p:nvSpPr>
          <p:spPr bwMode="auto">
            <a:xfrm>
              <a:off x="466531" y="1839699"/>
              <a:ext cx="4366726" cy="2321753"/>
            </a:xfrm>
            <a:prstGeom prst="roundRect">
              <a:avLst/>
            </a:prstGeom>
            <a:noFill/>
            <a:ln w="25400">
              <a:solidFill>
                <a:schemeClr val="tx1">
                  <a:lumMod val="65000"/>
                  <a:lumOff val="3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endParaRPr lang="en-US" sz="2000">
                <a:solidFill>
                  <a:schemeClr val="tx1">
                    <a:lumMod val="65000"/>
                    <a:lumOff val="35000"/>
                  </a:schemeClr>
                </a:solidFill>
                <a:latin typeface="Segoe UI Semilight" panose="020B0402040204020203" pitchFamily="34" charset="0"/>
                <a:ea typeface="Segoe UI" pitchFamily="34" charset="0"/>
                <a:cs typeface="Segoe UI Semilight" panose="020B0402040204020203" pitchFamily="34" charset="0"/>
              </a:endParaRPr>
            </a:p>
          </p:txBody>
        </p:sp>
        <p:sp>
          <p:nvSpPr>
            <p:cNvPr id="31" name="TextBox 30">
              <a:extLst>
                <a:ext uri="{FF2B5EF4-FFF2-40B4-BE49-F238E27FC236}">
                  <a16:creationId xmlns:a16="http://schemas.microsoft.com/office/drawing/2014/main" id="{E80D6073-E7AC-5C4B-B658-DC7458E222DA}"/>
                </a:ext>
              </a:extLst>
            </p:cNvPr>
            <p:cNvSpPr txBox="1"/>
            <p:nvPr/>
          </p:nvSpPr>
          <p:spPr>
            <a:xfrm>
              <a:off x="2962531" y="1900110"/>
              <a:ext cx="1870726" cy="246221"/>
            </a:xfrm>
            <a:prstGeom prst="rect">
              <a:avLst/>
            </a:prstGeom>
            <a:noFill/>
          </p:spPr>
          <p:txBody>
            <a:bodyPr wrap="square" lIns="0" tIns="0" rIns="0" bIns="0" rtlCol="0">
              <a:spAutoFit/>
            </a:bodyPr>
            <a:lstStyle/>
            <a:p>
              <a:pPr algn="l"/>
              <a:r>
                <a:rPr lang="en-US" sz="1600">
                  <a:solidFill>
                    <a:schemeClr val="tx1">
                      <a:lumMod val="65000"/>
                      <a:lumOff val="35000"/>
                    </a:schemeClr>
                  </a:solidFill>
                  <a:latin typeface="Segoe UI Semilight" panose="020B0402040204020203" pitchFamily="34" charset="0"/>
                  <a:cs typeface="Segoe UI Semilight" panose="020B0402040204020203" pitchFamily="34" charset="0"/>
                </a:rPr>
                <a:t>Installed Together</a:t>
              </a:r>
            </a:p>
          </p:txBody>
        </p:sp>
      </p:grpSp>
      <p:cxnSp>
        <p:nvCxnSpPr>
          <p:cNvPr id="170" name="Straight Arrow Connector 169">
            <a:extLst>
              <a:ext uri="{FF2B5EF4-FFF2-40B4-BE49-F238E27FC236}">
                <a16:creationId xmlns:a16="http://schemas.microsoft.com/office/drawing/2014/main" id="{31CD75E9-4841-104A-8F50-F91DD42B8860}"/>
              </a:ext>
            </a:extLst>
          </p:cNvPr>
          <p:cNvCxnSpPr>
            <a:cxnSpLocks/>
          </p:cNvCxnSpPr>
          <p:nvPr/>
        </p:nvCxnSpPr>
        <p:spPr>
          <a:xfrm rot="10800000">
            <a:off x="2764778" y="2342796"/>
            <a:ext cx="4752643" cy="894994"/>
          </a:xfrm>
          <a:prstGeom prst="curvedConnector3">
            <a:avLst>
              <a:gd name="adj1" fmla="val 38810"/>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CCB424E-1459-7E48-86EE-02D91A680D0F}"/>
              </a:ext>
            </a:extLst>
          </p:cNvPr>
          <p:cNvCxnSpPr>
            <a:cxnSpLocks/>
            <a:stCxn id="24" idx="3"/>
            <a:endCxn id="25" idx="1"/>
          </p:cNvCxnSpPr>
          <p:nvPr/>
        </p:nvCxnSpPr>
        <p:spPr>
          <a:xfrm flipV="1">
            <a:off x="2627144" y="3278612"/>
            <a:ext cx="296654" cy="20367"/>
          </a:xfrm>
          <a:prstGeom prst="straightConnector1">
            <a:avLst/>
          </a:prstGeom>
          <a:ln w="38100">
            <a:solidFill>
              <a:srgbClr val="00206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1531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wipe(right)">
                                      <p:cBhvr>
                                        <p:cTn id="7" dur="500"/>
                                        <p:tgtEl>
                                          <p:spTgt spid="1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3"/>
                                        </p:tgtEl>
                                        <p:attrNameLst>
                                          <p:attrName>style.visibility</p:attrName>
                                        </p:attrNameLst>
                                      </p:cBhvr>
                                      <p:to>
                                        <p:strVal val="visible"/>
                                      </p:to>
                                    </p:set>
                                    <p:animEffect transition="in" filter="fade">
                                      <p:cBhvr>
                                        <p:cTn id="10"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F6961BE2-9D41-D446-A071-E5CA98EDCB2B}"/>
              </a:ext>
            </a:extLst>
          </p:cNvPr>
          <p:cNvSpPr txBox="1"/>
          <p:nvPr/>
        </p:nvSpPr>
        <p:spPr>
          <a:xfrm>
            <a:off x="2330700" y="2098997"/>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grpSp>
        <p:nvGrpSpPr>
          <p:cNvPr id="23" name="Group 22">
            <a:extLst>
              <a:ext uri="{FF2B5EF4-FFF2-40B4-BE49-F238E27FC236}">
                <a16:creationId xmlns:a16="http://schemas.microsoft.com/office/drawing/2014/main" id="{0C6376A1-8A18-754D-9FFB-1767A4A4D018}"/>
              </a:ext>
            </a:extLst>
          </p:cNvPr>
          <p:cNvGrpSpPr/>
          <p:nvPr/>
        </p:nvGrpSpPr>
        <p:grpSpPr>
          <a:xfrm>
            <a:off x="7549969" y="258105"/>
            <a:ext cx="2343687" cy="1483056"/>
            <a:chOff x="6168133" y="2311583"/>
            <a:chExt cx="2343687" cy="1483056"/>
          </a:xfrm>
        </p:grpSpPr>
        <p:sp>
          <p:nvSpPr>
            <p:cNvPr id="20" name="cloud" title="Icon of a cloud">
              <a:extLst>
                <a:ext uri="{FF2B5EF4-FFF2-40B4-BE49-F238E27FC236}">
                  <a16:creationId xmlns:a16="http://schemas.microsoft.com/office/drawing/2014/main" id="{CC1F4DC5-8687-6E45-BAAA-6715EF300C19}"/>
                </a:ext>
              </a:extLst>
            </p:cNvPr>
            <p:cNvSpPr>
              <a:spLocks noChangeAspect="1"/>
            </p:cNvSpPr>
            <p:nvPr/>
          </p:nvSpPr>
          <p:spPr bwMode="auto">
            <a:xfrm>
              <a:off x="6168133" y="2311583"/>
              <a:ext cx="2343687" cy="148305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Semilight" panose="020B0402040204020203" pitchFamily="34" charset="0"/>
                <a:cs typeface="Segoe UI Semilight" panose="020B0402040204020203" pitchFamily="34" charset="0"/>
              </a:endParaRPr>
            </a:p>
          </p:txBody>
        </p:sp>
        <p:sp>
          <p:nvSpPr>
            <p:cNvPr id="21" name="Freeform: Shape 1817">
              <a:extLst>
                <a:ext uri="{FF2B5EF4-FFF2-40B4-BE49-F238E27FC236}">
                  <a16:creationId xmlns:a16="http://schemas.microsoft.com/office/drawing/2014/main" id="{D7CE9E7D-D7B7-9440-B825-4D0A4EAD31A1}"/>
                </a:ext>
              </a:extLst>
            </p:cNvPr>
            <p:cNvSpPr/>
            <p:nvPr/>
          </p:nvSpPr>
          <p:spPr>
            <a:xfrm flipV="1">
              <a:off x="6932093" y="2561390"/>
              <a:ext cx="854627" cy="881487"/>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86468" tIns="149175" rIns="186468" bIns="149175" anchor="t" anchorCtr="1" compatLnSpc="1">
              <a:noAutofit/>
            </a:bodyPr>
            <a:lstStyle/>
            <a:p>
              <a:pPr marL="0" marR="0" lvl="0" indent="0" algn="ctr" defTabSz="950635"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448" u="none" strike="noStrike" kern="0" cap="none" spc="0" normalizeH="0" baseline="0" noProof="0">
                <a:ln>
                  <a:noFill/>
                </a:ln>
                <a:solidFill>
                  <a:srgbClr val="000000"/>
                </a:solidFill>
                <a:effectLst/>
                <a:uLnTx/>
                <a:uFillTx/>
                <a:latin typeface="Segoe UI Semilight" panose="020B0402040204020203" pitchFamily="34" charset="0"/>
                <a:ea typeface="Segoe UI" pitchFamily="34"/>
                <a:cs typeface="Segoe UI Semilight" panose="020B0402040204020203" pitchFamily="34" charset="0"/>
              </a:endParaRPr>
            </a:p>
          </p:txBody>
        </p:sp>
        <p:sp>
          <p:nvSpPr>
            <p:cNvPr id="22" name="Rectangle 21">
              <a:extLst>
                <a:ext uri="{FF2B5EF4-FFF2-40B4-BE49-F238E27FC236}">
                  <a16:creationId xmlns:a16="http://schemas.microsoft.com/office/drawing/2014/main" id="{019C0B08-D7BC-6C4C-8514-DE9FA3F3785C}"/>
                </a:ext>
              </a:extLst>
            </p:cNvPr>
            <p:cNvSpPr/>
            <p:nvPr/>
          </p:nvSpPr>
          <p:spPr>
            <a:xfrm>
              <a:off x="6327154" y="3442876"/>
              <a:ext cx="2078383" cy="351763"/>
            </a:xfrm>
            <a:prstGeom prst="rect">
              <a:avLst/>
            </a:prstGeom>
          </p:spPr>
          <p:txBody>
            <a:bodyPr wrap="square">
              <a:spAutoFit/>
            </a:bodyPr>
            <a:lstStyle/>
            <a:p>
              <a:pPr marL="0" marR="0" lvl="0" indent="0" algn="ctr" defTabSz="950915"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73" u="none" strike="noStrike" kern="0" cap="none" spc="0" normalizeH="0" baseline="0" noProof="0">
                  <a:ln>
                    <a:noFill/>
                  </a:ln>
                  <a:solidFill>
                    <a:srgbClr val="000000"/>
                  </a:solidFill>
                  <a:effectLst/>
                  <a:uLnTx/>
                  <a:uFillTx/>
                  <a:latin typeface="Segoe UI Semilight" panose="020B0402040204020203" pitchFamily="34" charset="0"/>
                  <a:cs typeface="Segoe UI Semilight" panose="020B0402040204020203" pitchFamily="34" charset="0"/>
                </a:rPr>
                <a:t>Azure  AD</a:t>
              </a:r>
            </a:p>
          </p:txBody>
        </p:sp>
      </p:grpSp>
      <p:sp>
        <p:nvSpPr>
          <p:cNvPr id="24" name="Rounded Rectangle 23">
            <a:extLst>
              <a:ext uri="{FF2B5EF4-FFF2-40B4-BE49-F238E27FC236}">
                <a16:creationId xmlns:a16="http://schemas.microsoft.com/office/drawing/2014/main" id="{9D356A65-124B-D846-81A7-54DB33B12A81}"/>
              </a:ext>
            </a:extLst>
          </p:cNvPr>
          <p:cNvSpPr/>
          <p:nvPr/>
        </p:nvSpPr>
        <p:spPr bwMode="auto">
          <a:xfrm>
            <a:off x="868471" y="2778618"/>
            <a:ext cx="1758673" cy="1040721"/>
          </a:xfrm>
          <a:prstGeom prst="roundRect">
            <a:avLst/>
          </a:prstGeom>
          <a:noFill/>
          <a:ln w="50800">
            <a:solidFill>
              <a:srgbClr val="8660C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Segoe UI Semilight" panose="020B0402040204020203" pitchFamily="34" charset="0"/>
                <a:ea typeface="Segoe UI" pitchFamily="34" charset="0"/>
                <a:cs typeface="Segoe UI Semilight" panose="020B0402040204020203" pitchFamily="34" charset="0"/>
              </a:rPr>
              <a:t>MSAL</a:t>
            </a:r>
          </a:p>
        </p:txBody>
      </p:sp>
      <p:sp>
        <p:nvSpPr>
          <p:cNvPr id="25" name="Rounded Rectangle 24">
            <a:extLst>
              <a:ext uri="{FF2B5EF4-FFF2-40B4-BE49-F238E27FC236}">
                <a16:creationId xmlns:a16="http://schemas.microsoft.com/office/drawing/2014/main" id="{57B1701C-3373-9148-A2FB-943C38FA526C}"/>
              </a:ext>
            </a:extLst>
          </p:cNvPr>
          <p:cNvSpPr/>
          <p:nvPr/>
        </p:nvSpPr>
        <p:spPr bwMode="auto">
          <a:xfrm>
            <a:off x="2923798" y="2638697"/>
            <a:ext cx="1758803" cy="1279830"/>
          </a:xfrm>
          <a:prstGeom prst="roundRect">
            <a:avLst/>
          </a:prstGeom>
          <a:noFill/>
          <a:ln w="508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Segoe UI Semilight" panose="020B0402040204020203" pitchFamily="34" charset="0"/>
                <a:ea typeface="Segoe UI" pitchFamily="34" charset="0"/>
                <a:cs typeface="Segoe UI Semilight" panose="020B0402040204020203" pitchFamily="34" charset="0"/>
              </a:rPr>
              <a:t>Java Broker</a:t>
            </a:r>
          </a:p>
        </p:txBody>
      </p:sp>
      <p:grpSp>
        <p:nvGrpSpPr>
          <p:cNvPr id="26" name="Group 25">
            <a:extLst>
              <a:ext uri="{FF2B5EF4-FFF2-40B4-BE49-F238E27FC236}">
                <a16:creationId xmlns:a16="http://schemas.microsoft.com/office/drawing/2014/main" id="{9FAA2952-BDAD-2C47-AB15-24AD95B7F3E8}"/>
              </a:ext>
            </a:extLst>
          </p:cNvPr>
          <p:cNvGrpSpPr/>
          <p:nvPr/>
        </p:nvGrpSpPr>
        <p:grpSpPr>
          <a:xfrm>
            <a:off x="7549969" y="2342796"/>
            <a:ext cx="2343687" cy="1483056"/>
            <a:chOff x="7549969" y="1990968"/>
            <a:chExt cx="2343687" cy="1483056"/>
          </a:xfrm>
        </p:grpSpPr>
        <p:grpSp>
          <p:nvGrpSpPr>
            <p:cNvPr id="118" name="Group 117">
              <a:extLst>
                <a:ext uri="{FF2B5EF4-FFF2-40B4-BE49-F238E27FC236}">
                  <a16:creationId xmlns:a16="http://schemas.microsoft.com/office/drawing/2014/main" id="{74A8364A-3CDC-5A4E-B754-D66A3C2F7D2C}"/>
                </a:ext>
              </a:extLst>
            </p:cNvPr>
            <p:cNvGrpSpPr/>
            <p:nvPr/>
          </p:nvGrpSpPr>
          <p:grpSpPr>
            <a:xfrm>
              <a:off x="7549969" y="1990968"/>
              <a:ext cx="2343687" cy="1483056"/>
              <a:chOff x="6168133" y="2311583"/>
              <a:chExt cx="2343687" cy="1483056"/>
            </a:xfrm>
          </p:grpSpPr>
          <p:sp>
            <p:nvSpPr>
              <p:cNvPr id="119" name="cloud" title="Icon of a cloud">
                <a:extLst>
                  <a:ext uri="{FF2B5EF4-FFF2-40B4-BE49-F238E27FC236}">
                    <a16:creationId xmlns:a16="http://schemas.microsoft.com/office/drawing/2014/main" id="{525C8893-7B10-E546-A3D7-1CE2828BE7E2}"/>
                  </a:ext>
                </a:extLst>
              </p:cNvPr>
              <p:cNvSpPr>
                <a:spLocks noChangeAspect="1"/>
              </p:cNvSpPr>
              <p:nvPr/>
            </p:nvSpPr>
            <p:spPr bwMode="auto">
              <a:xfrm>
                <a:off x="6168133" y="2311583"/>
                <a:ext cx="2343687" cy="148305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Semilight" panose="020B0402040204020203" pitchFamily="34" charset="0"/>
                  <a:cs typeface="Segoe UI Semilight" panose="020B0402040204020203" pitchFamily="34" charset="0"/>
                </a:endParaRPr>
              </a:p>
            </p:txBody>
          </p:sp>
          <p:sp>
            <p:nvSpPr>
              <p:cNvPr id="121" name="Rectangle 120">
                <a:extLst>
                  <a:ext uri="{FF2B5EF4-FFF2-40B4-BE49-F238E27FC236}">
                    <a16:creationId xmlns:a16="http://schemas.microsoft.com/office/drawing/2014/main" id="{7E39CF7B-BA15-6742-936A-AA82EA5C365B}"/>
                  </a:ext>
                </a:extLst>
              </p:cNvPr>
              <p:cNvSpPr/>
              <p:nvPr/>
            </p:nvSpPr>
            <p:spPr>
              <a:xfrm>
                <a:off x="6327154" y="3442876"/>
                <a:ext cx="2078383" cy="351763"/>
              </a:xfrm>
              <a:prstGeom prst="rect">
                <a:avLst/>
              </a:prstGeom>
            </p:spPr>
            <p:txBody>
              <a:bodyPr wrap="square">
                <a:spAutoFit/>
              </a:bodyPr>
              <a:lstStyle/>
              <a:p>
                <a:pPr marL="0" marR="0" lvl="0" indent="0" algn="ctr" defTabSz="950915"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73" u="none" strike="noStrike" kern="0" cap="none" spc="0" normalizeH="0" baseline="0" noProof="0">
                    <a:ln>
                      <a:noFill/>
                    </a:ln>
                    <a:solidFill>
                      <a:srgbClr val="000000"/>
                    </a:solidFill>
                    <a:effectLst/>
                    <a:uLnTx/>
                    <a:uFillTx/>
                    <a:latin typeface="Segoe UI Semilight" panose="020B0402040204020203" pitchFamily="34" charset="0"/>
                    <a:cs typeface="Segoe UI Semilight" panose="020B0402040204020203" pitchFamily="34" charset="0"/>
                  </a:rPr>
                  <a:t>Intune</a:t>
                </a:r>
              </a:p>
            </p:txBody>
          </p:sp>
        </p:grpSp>
        <p:pic>
          <p:nvPicPr>
            <p:cNvPr id="1026" name="Picture 2">
              <a:extLst>
                <a:ext uri="{FF2B5EF4-FFF2-40B4-BE49-F238E27FC236}">
                  <a16:creationId xmlns:a16="http://schemas.microsoft.com/office/drawing/2014/main" id="{AD485CFD-C5E5-A449-92A2-9FBFEB791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9835" y="2396711"/>
              <a:ext cx="716692" cy="71669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7" name="Straight Arrow Connector 56">
            <a:extLst>
              <a:ext uri="{FF2B5EF4-FFF2-40B4-BE49-F238E27FC236}">
                <a16:creationId xmlns:a16="http://schemas.microsoft.com/office/drawing/2014/main" id="{A0A6C994-7ACB-C345-A632-1B934665C46A}"/>
              </a:ext>
            </a:extLst>
          </p:cNvPr>
          <p:cNvCxnSpPr>
            <a:cxnSpLocks/>
            <a:stCxn id="119" idx="8"/>
            <a:endCxn id="22" idx="2"/>
          </p:cNvCxnSpPr>
          <p:nvPr/>
        </p:nvCxnSpPr>
        <p:spPr>
          <a:xfrm flipH="1" flipV="1">
            <a:off x="8748182" y="1741161"/>
            <a:ext cx="55387" cy="601635"/>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C424F91-2280-304F-827B-51E012F46D75}"/>
              </a:ext>
            </a:extLst>
          </p:cNvPr>
          <p:cNvSpPr txBox="1"/>
          <p:nvPr/>
        </p:nvSpPr>
        <p:spPr>
          <a:xfrm>
            <a:off x="8843329" y="1885025"/>
            <a:ext cx="2737416"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Compliance Information</a:t>
            </a:r>
          </a:p>
        </p:txBody>
      </p:sp>
      <p:cxnSp>
        <p:nvCxnSpPr>
          <p:cNvPr id="138" name="Straight Arrow Connector 137">
            <a:extLst>
              <a:ext uri="{FF2B5EF4-FFF2-40B4-BE49-F238E27FC236}">
                <a16:creationId xmlns:a16="http://schemas.microsoft.com/office/drawing/2014/main" id="{7D8DCFB4-7230-B949-90A3-A831079B3548}"/>
              </a:ext>
            </a:extLst>
          </p:cNvPr>
          <p:cNvCxnSpPr>
            <a:cxnSpLocks/>
            <a:endCxn id="119" idx="5"/>
          </p:cNvCxnSpPr>
          <p:nvPr/>
        </p:nvCxnSpPr>
        <p:spPr>
          <a:xfrm>
            <a:off x="2764777" y="2342796"/>
            <a:ext cx="4785192" cy="888467"/>
          </a:xfrm>
          <a:prstGeom prst="curvedConnector5">
            <a:avLst>
              <a:gd name="adj1" fmla="val 52925"/>
              <a:gd name="adj2" fmla="val 468"/>
              <a:gd name="adj3" fmla="val 85083"/>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4" name="Rounded Rectangle 143">
            <a:extLst>
              <a:ext uri="{FF2B5EF4-FFF2-40B4-BE49-F238E27FC236}">
                <a16:creationId xmlns:a16="http://schemas.microsoft.com/office/drawing/2014/main" id="{446FEF6C-76B5-0C4C-A024-93664B3D1C52}"/>
              </a:ext>
            </a:extLst>
          </p:cNvPr>
          <p:cNvSpPr/>
          <p:nvPr/>
        </p:nvSpPr>
        <p:spPr bwMode="auto">
          <a:xfrm>
            <a:off x="3331123" y="3270827"/>
            <a:ext cx="911604" cy="524938"/>
          </a:xfrm>
          <a:prstGeom prst="roundRect">
            <a:avLst/>
          </a:prstGeom>
          <a:gradFill flip="none" rotWithShape="1">
            <a:gsLst>
              <a:gs pos="0">
                <a:schemeClr val="accent1">
                  <a:lumMod val="0"/>
                  <a:lumOff val="100000"/>
                </a:schemeClr>
              </a:gs>
              <a:gs pos="15000">
                <a:schemeClr val="accent1">
                  <a:lumMod val="0"/>
                  <a:lumOff val="100000"/>
                </a:schemeClr>
              </a:gs>
              <a:gs pos="100000">
                <a:schemeClr val="accent1">
                  <a:lumMod val="100000"/>
                </a:schemeClr>
              </a:gs>
            </a:gsLst>
            <a:path path="circle">
              <a:fillToRect l="50000" t="-80000" r="50000" b="180000"/>
            </a:path>
            <a:tileRect/>
          </a:gra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Segoe UI Semilight" panose="020B0402040204020203" pitchFamily="34" charset="0"/>
                <a:ea typeface="Segoe UI" pitchFamily="34" charset="0"/>
                <a:cs typeface="Segoe UI Semilight" panose="020B0402040204020203" pitchFamily="34" charset="0"/>
              </a:rPr>
              <a:t>PRT</a:t>
            </a:r>
          </a:p>
        </p:txBody>
      </p:sp>
      <p:sp>
        <p:nvSpPr>
          <p:cNvPr id="161" name="TextBox 160">
            <a:extLst>
              <a:ext uri="{FF2B5EF4-FFF2-40B4-BE49-F238E27FC236}">
                <a16:creationId xmlns:a16="http://schemas.microsoft.com/office/drawing/2014/main" id="{4273EE40-642B-B643-A270-9A0C8F9D3A0C}"/>
              </a:ext>
            </a:extLst>
          </p:cNvPr>
          <p:cNvSpPr txBox="1"/>
          <p:nvPr/>
        </p:nvSpPr>
        <p:spPr>
          <a:xfrm>
            <a:off x="6681230" y="5122675"/>
            <a:ext cx="4324197" cy="923330"/>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User initiates process by signing into</a:t>
            </a:r>
          </a:p>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Intune Company Portal and beginning</a:t>
            </a:r>
          </a:p>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enrollment</a:t>
            </a:r>
          </a:p>
        </p:txBody>
      </p:sp>
      <p:sp>
        <p:nvSpPr>
          <p:cNvPr id="130" name="Title 129">
            <a:extLst>
              <a:ext uri="{FF2B5EF4-FFF2-40B4-BE49-F238E27FC236}">
                <a16:creationId xmlns:a16="http://schemas.microsoft.com/office/drawing/2014/main" id="{D0147DD1-1D30-6D44-A508-EA9CA3F7960E}"/>
              </a:ext>
            </a:extLst>
          </p:cNvPr>
          <p:cNvSpPr>
            <a:spLocks noGrp="1"/>
          </p:cNvSpPr>
          <p:nvPr>
            <p:ph type="title"/>
          </p:nvPr>
        </p:nvSpPr>
        <p:spPr>
          <a:xfrm>
            <a:off x="392538" y="245153"/>
            <a:ext cx="11018520" cy="553998"/>
          </a:xfrm>
        </p:spPr>
        <p:txBody>
          <a:bodyPr/>
          <a:lstStyle/>
          <a:p>
            <a:r>
              <a:rPr lang="en-US">
                <a:latin typeface="Segoe UI Light" panose="020B0502040204020203" pitchFamily="34" charset="0"/>
                <a:cs typeface="Segoe UI Light" panose="020B0502040204020203" pitchFamily="34" charset="0"/>
              </a:rPr>
              <a:t>Registration</a:t>
            </a:r>
          </a:p>
        </p:txBody>
      </p:sp>
      <p:sp>
        <p:nvSpPr>
          <p:cNvPr id="171" name="TextBox 170">
            <a:extLst>
              <a:ext uri="{FF2B5EF4-FFF2-40B4-BE49-F238E27FC236}">
                <a16:creationId xmlns:a16="http://schemas.microsoft.com/office/drawing/2014/main" id="{5EA480FC-A18E-9646-A595-09C7C090DEE7}"/>
              </a:ext>
            </a:extLst>
          </p:cNvPr>
          <p:cNvSpPr txBox="1"/>
          <p:nvPr/>
        </p:nvSpPr>
        <p:spPr>
          <a:xfrm>
            <a:off x="5268437" y="2491332"/>
            <a:ext cx="2287085" cy="615553"/>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Compliance Information</a:t>
            </a:r>
          </a:p>
        </p:txBody>
      </p:sp>
      <p:sp>
        <p:nvSpPr>
          <p:cNvPr id="3" name="Rounded Rectangle 2">
            <a:extLst>
              <a:ext uri="{FF2B5EF4-FFF2-40B4-BE49-F238E27FC236}">
                <a16:creationId xmlns:a16="http://schemas.microsoft.com/office/drawing/2014/main" id="{04263627-45DE-3745-9B4B-87072184B10B}"/>
              </a:ext>
            </a:extLst>
          </p:cNvPr>
          <p:cNvSpPr/>
          <p:nvPr/>
        </p:nvSpPr>
        <p:spPr bwMode="auto">
          <a:xfrm>
            <a:off x="662539" y="2001318"/>
            <a:ext cx="2102238" cy="2031037"/>
          </a:xfrm>
          <a:prstGeom prst="roundRect">
            <a:avLst/>
          </a:prstGeom>
          <a:noFill/>
          <a:ln w="508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a:solidFill>
                  <a:schemeClr val="tx1"/>
                </a:solidFill>
                <a:latin typeface="Segoe UI Semilight" panose="020B0402040204020203" pitchFamily="34" charset="0"/>
                <a:ea typeface="Segoe UI" pitchFamily="34" charset="0"/>
                <a:cs typeface="Segoe UI Semilight" panose="020B0402040204020203" pitchFamily="34" charset="0"/>
              </a:rPr>
              <a:t>Intune Company Portal</a:t>
            </a:r>
          </a:p>
        </p:txBody>
      </p:sp>
      <p:sp>
        <p:nvSpPr>
          <p:cNvPr id="28" name="Rounded Rectangle 27">
            <a:extLst>
              <a:ext uri="{FF2B5EF4-FFF2-40B4-BE49-F238E27FC236}">
                <a16:creationId xmlns:a16="http://schemas.microsoft.com/office/drawing/2014/main" id="{26477A4F-314D-4444-AF57-E20092CE868C}"/>
              </a:ext>
            </a:extLst>
          </p:cNvPr>
          <p:cNvSpPr/>
          <p:nvPr/>
        </p:nvSpPr>
        <p:spPr bwMode="auto">
          <a:xfrm>
            <a:off x="298580" y="1101187"/>
            <a:ext cx="4725893" cy="5449330"/>
          </a:xfrm>
          <a:prstGeom prst="roundRect">
            <a:avLst/>
          </a:prstGeom>
          <a:noFill/>
          <a:ln w="50800">
            <a:solidFill>
              <a:srgbClr val="FF9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Segoe UI Semilight" panose="020B0402040204020203" pitchFamily="34" charset="0"/>
                <a:ea typeface="Segoe UI" pitchFamily="34" charset="0"/>
                <a:cs typeface="Segoe UI Semilight" panose="020B0402040204020203" pitchFamily="34" charset="0"/>
              </a:rPr>
              <a:t>Linux Client</a:t>
            </a:r>
          </a:p>
        </p:txBody>
      </p:sp>
      <p:grpSp>
        <p:nvGrpSpPr>
          <p:cNvPr id="29" name="Group 28">
            <a:extLst>
              <a:ext uri="{FF2B5EF4-FFF2-40B4-BE49-F238E27FC236}">
                <a16:creationId xmlns:a16="http://schemas.microsoft.com/office/drawing/2014/main" id="{2B94B758-44F4-4D49-8B2C-0A7FF77A77DE}"/>
              </a:ext>
            </a:extLst>
          </p:cNvPr>
          <p:cNvGrpSpPr/>
          <p:nvPr/>
        </p:nvGrpSpPr>
        <p:grpSpPr>
          <a:xfrm>
            <a:off x="531845" y="1839699"/>
            <a:ext cx="4302580" cy="2321753"/>
            <a:chOff x="466531" y="1839699"/>
            <a:chExt cx="4366726" cy="2321753"/>
          </a:xfrm>
        </p:grpSpPr>
        <p:sp>
          <p:nvSpPr>
            <p:cNvPr id="30" name="Rounded Rectangle 29">
              <a:extLst>
                <a:ext uri="{FF2B5EF4-FFF2-40B4-BE49-F238E27FC236}">
                  <a16:creationId xmlns:a16="http://schemas.microsoft.com/office/drawing/2014/main" id="{B663EC3E-0723-9842-BD4B-B8AFC1DAD65E}"/>
                </a:ext>
              </a:extLst>
            </p:cNvPr>
            <p:cNvSpPr/>
            <p:nvPr/>
          </p:nvSpPr>
          <p:spPr bwMode="auto">
            <a:xfrm>
              <a:off x="466531" y="1839699"/>
              <a:ext cx="4366726" cy="2321753"/>
            </a:xfrm>
            <a:prstGeom prst="roundRect">
              <a:avLst/>
            </a:prstGeom>
            <a:noFill/>
            <a:ln w="25400">
              <a:solidFill>
                <a:schemeClr val="tx1">
                  <a:lumMod val="65000"/>
                  <a:lumOff val="3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endParaRPr lang="en-US" sz="2000">
                <a:solidFill>
                  <a:schemeClr val="tx1">
                    <a:lumMod val="65000"/>
                    <a:lumOff val="35000"/>
                  </a:schemeClr>
                </a:solidFill>
                <a:latin typeface="Segoe UI Semilight" panose="020B0402040204020203" pitchFamily="34" charset="0"/>
                <a:ea typeface="Segoe UI" pitchFamily="34" charset="0"/>
                <a:cs typeface="Segoe UI Semilight" panose="020B0402040204020203" pitchFamily="34" charset="0"/>
              </a:endParaRPr>
            </a:p>
          </p:txBody>
        </p:sp>
        <p:sp>
          <p:nvSpPr>
            <p:cNvPr id="31" name="TextBox 30">
              <a:extLst>
                <a:ext uri="{FF2B5EF4-FFF2-40B4-BE49-F238E27FC236}">
                  <a16:creationId xmlns:a16="http://schemas.microsoft.com/office/drawing/2014/main" id="{13162C06-9433-AA47-B612-53986D59F0DF}"/>
                </a:ext>
              </a:extLst>
            </p:cNvPr>
            <p:cNvSpPr txBox="1"/>
            <p:nvPr/>
          </p:nvSpPr>
          <p:spPr>
            <a:xfrm>
              <a:off x="2962531" y="1900110"/>
              <a:ext cx="1870726" cy="246221"/>
            </a:xfrm>
            <a:prstGeom prst="rect">
              <a:avLst/>
            </a:prstGeom>
            <a:noFill/>
          </p:spPr>
          <p:txBody>
            <a:bodyPr wrap="square" lIns="0" tIns="0" rIns="0" bIns="0" rtlCol="0">
              <a:spAutoFit/>
            </a:bodyPr>
            <a:lstStyle/>
            <a:p>
              <a:pPr algn="l"/>
              <a:r>
                <a:rPr lang="en-US" sz="1600">
                  <a:solidFill>
                    <a:schemeClr val="tx1">
                      <a:lumMod val="65000"/>
                      <a:lumOff val="35000"/>
                    </a:schemeClr>
                  </a:solidFill>
                  <a:latin typeface="Segoe UI Semilight" panose="020B0402040204020203" pitchFamily="34" charset="0"/>
                  <a:cs typeface="Segoe UI Semilight" panose="020B0402040204020203" pitchFamily="34" charset="0"/>
                </a:rPr>
                <a:t>Installed Together</a:t>
              </a:r>
            </a:p>
          </p:txBody>
        </p:sp>
      </p:grpSp>
      <p:cxnSp>
        <p:nvCxnSpPr>
          <p:cNvPr id="37" name="Straight Arrow Connector 36">
            <a:extLst>
              <a:ext uri="{FF2B5EF4-FFF2-40B4-BE49-F238E27FC236}">
                <a16:creationId xmlns:a16="http://schemas.microsoft.com/office/drawing/2014/main" id="{DCCB424E-1459-7E48-86EE-02D91A680D0F}"/>
              </a:ext>
            </a:extLst>
          </p:cNvPr>
          <p:cNvCxnSpPr>
            <a:cxnSpLocks/>
            <a:stCxn id="24" idx="3"/>
            <a:endCxn id="25" idx="1"/>
          </p:cNvCxnSpPr>
          <p:nvPr/>
        </p:nvCxnSpPr>
        <p:spPr>
          <a:xfrm flipV="1">
            <a:off x="2627144" y="3278612"/>
            <a:ext cx="296654" cy="20367"/>
          </a:xfrm>
          <a:prstGeom prst="straightConnector1">
            <a:avLst/>
          </a:prstGeom>
          <a:ln w="38100">
            <a:solidFill>
              <a:srgbClr val="00206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05656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wipe(left)">
                                      <p:cBhvr>
                                        <p:cTn id="7" dur="500"/>
                                        <p:tgtEl>
                                          <p:spTgt spid="1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1"/>
                                        </p:tgtEl>
                                        <p:attrNameLst>
                                          <p:attrName>style.visibility</p:attrName>
                                        </p:attrNameLst>
                                      </p:cBhvr>
                                      <p:to>
                                        <p:strVal val="visible"/>
                                      </p:to>
                                    </p:set>
                                    <p:animEffect transition="in" filter="fade">
                                      <p:cBhvr>
                                        <p:cTn id="10" dur="500"/>
                                        <p:tgtEl>
                                          <p:spTgt spid="171"/>
                                        </p:tgtEl>
                                      </p:cBhvr>
                                    </p:animEffect>
                                  </p:childTnLst>
                                </p:cTn>
                              </p:par>
                            </p:childTnLst>
                          </p:cTn>
                        </p:par>
                        <p:par>
                          <p:cTn id="11" fill="hold">
                            <p:stCondLst>
                              <p:cond delay="500"/>
                            </p:stCondLst>
                            <p:childTnLst>
                              <p:par>
                                <p:cTn id="12" presetID="22" presetClass="entr" presetSubtype="4" fill="hold" nodeType="afterEffect">
                                  <p:stCondLst>
                                    <p:cond delay="500"/>
                                  </p:stCondLst>
                                  <p:childTnLst>
                                    <p:set>
                                      <p:cBhvr>
                                        <p:cTn id="13" dur="1" fill="hold">
                                          <p:stCondLst>
                                            <p:cond delay="0"/>
                                          </p:stCondLst>
                                        </p:cTn>
                                        <p:tgtEl>
                                          <p:spTgt spid="57"/>
                                        </p:tgtEl>
                                        <p:attrNameLst>
                                          <p:attrName>style.visibility</p:attrName>
                                        </p:attrNameLst>
                                      </p:cBhvr>
                                      <p:to>
                                        <p:strVal val="visible"/>
                                      </p:to>
                                    </p:set>
                                    <p:animEffect transition="in" filter="wipe(down)">
                                      <p:cBhvr>
                                        <p:cTn id="14" dur="500"/>
                                        <p:tgtEl>
                                          <p:spTgt spid="57"/>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171" grpId="0"/>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3C94447A-B01B-2A45-AFE3-2F555C467919}"/>
              </a:ext>
            </a:extLst>
          </p:cNvPr>
          <p:cNvGrpSpPr/>
          <p:nvPr/>
        </p:nvGrpSpPr>
        <p:grpSpPr>
          <a:xfrm>
            <a:off x="531845" y="1839699"/>
            <a:ext cx="4302580" cy="2321753"/>
            <a:chOff x="466531" y="1839699"/>
            <a:chExt cx="4366726" cy="2321753"/>
          </a:xfrm>
        </p:grpSpPr>
        <p:sp>
          <p:nvSpPr>
            <p:cNvPr id="42" name="Rounded Rectangle 41">
              <a:extLst>
                <a:ext uri="{FF2B5EF4-FFF2-40B4-BE49-F238E27FC236}">
                  <a16:creationId xmlns:a16="http://schemas.microsoft.com/office/drawing/2014/main" id="{84719BE0-40DB-B842-972D-DC3CBE80371C}"/>
                </a:ext>
              </a:extLst>
            </p:cNvPr>
            <p:cNvSpPr/>
            <p:nvPr/>
          </p:nvSpPr>
          <p:spPr bwMode="auto">
            <a:xfrm>
              <a:off x="466531" y="1839699"/>
              <a:ext cx="4366726" cy="2321753"/>
            </a:xfrm>
            <a:prstGeom prst="roundRect">
              <a:avLst/>
            </a:prstGeom>
            <a:noFill/>
            <a:ln w="25400">
              <a:solidFill>
                <a:schemeClr val="tx1">
                  <a:lumMod val="65000"/>
                  <a:lumOff val="3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endParaRPr lang="en-US" sz="2000">
                <a:solidFill>
                  <a:schemeClr val="tx1">
                    <a:lumMod val="65000"/>
                    <a:lumOff val="35000"/>
                  </a:schemeClr>
                </a:solidFill>
                <a:latin typeface="Segoe UI Semilight" panose="020B0402040204020203" pitchFamily="34" charset="0"/>
                <a:ea typeface="Segoe UI" pitchFamily="34" charset="0"/>
                <a:cs typeface="Segoe UI Semilight" panose="020B0402040204020203" pitchFamily="34" charset="0"/>
              </a:endParaRPr>
            </a:p>
          </p:txBody>
        </p:sp>
        <p:sp>
          <p:nvSpPr>
            <p:cNvPr id="43" name="TextBox 42">
              <a:extLst>
                <a:ext uri="{FF2B5EF4-FFF2-40B4-BE49-F238E27FC236}">
                  <a16:creationId xmlns:a16="http://schemas.microsoft.com/office/drawing/2014/main" id="{A6D1E392-1AA2-CB4C-BE7A-D495AA061422}"/>
                </a:ext>
              </a:extLst>
            </p:cNvPr>
            <p:cNvSpPr txBox="1"/>
            <p:nvPr/>
          </p:nvSpPr>
          <p:spPr>
            <a:xfrm>
              <a:off x="2962531" y="1900110"/>
              <a:ext cx="1870726" cy="246221"/>
            </a:xfrm>
            <a:prstGeom prst="rect">
              <a:avLst/>
            </a:prstGeom>
            <a:noFill/>
          </p:spPr>
          <p:txBody>
            <a:bodyPr wrap="square" lIns="0" tIns="0" rIns="0" bIns="0" rtlCol="0">
              <a:spAutoFit/>
            </a:bodyPr>
            <a:lstStyle/>
            <a:p>
              <a:pPr algn="l"/>
              <a:r>
                <a:rPr lang="en-US" sz="1600">
                  <a:solidFill>
                    <a:schemeClr val="tx1">
                      <a:lumMod val="65000"/>
                      <a:lumOff val="35000"/>
                    </a:schemeClr>
                  </a:solidFill>
                  <a:latin typeface="Segoe UI Semilight" panose="020B0402040204020203" pitchFamily="34" charset="0"/>
                  <a:cs typeface="Segoe UI Semilight" panose="020B0402040204020203" pitchFamily="34" charset="0"/>
                </a:rPr>
                <a:t>Installed Together</a:t>
              </a:r>
            </a:p>
          </p:txBody>
        </p:sp>
      </p:grpSp>
      <p:sp>
        <p:nvSpPr>
          <p:cNvPr id="15" name="Rounded Rectangle 14">
            <a:extLst>
              <a:ext uri="{FF2B5EF4-FFF2-40B4-BE49-F238E27FC236}">
                <a16:creationId xmlns:a16="http://schemas.microsoft.com/office/drawing/2014/main" id="{4F562048-93CB-8547-9996-7754910E3341}"/>
              </a:ext>
            </a:extLst>
          </p:cNvPr>
          <p:cNvSpPr/>
          <p:nvPr/>
        </p:nvSpPr>
        <p:spPr bwMode="auto">
          <a:xfrm>
            <a:off x="950849" y="4330419"/>
            <a:ext cx="2413686" cy="1808206"/>
          </a:xfrm>
          <a:prstGeom prst="roundRect">
            <a:avLst/>
          </a:prstGeom>
          <a:noFill/>
          <a:ln w="508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Segoe UI Semilight" panose="020B0402040204020203" pitchFamily="34" charset="0"/>
                <a:ea typeface="Segoe UI" pitchFamily="34" charset="0"/>
                <a:cs typeface="Segoe UI Semilight" panose="020B0402040204020203" pitchFamily="34" charset="0"/>
              </a:rPr>
              <a:t>Edge</a:t>
            </a:r>
          </a:p>
        </p:txBody>
      </p:sp>
      <p:sp>
        <p:nvSpPr>
          <p:cNvPr id="16" name="TextBox 15">
            <a:extLst>
              <a:ext uri="{FF2B5EF4-FFF2-40B4-BE49-F238E27FC236}">
                <a16:creationId xmlns:a16="http://schemas.microsoft.com/office/drawing/2014/main" id="{F6961BE2-9D41-D446-A071-E5CA98EDCB2B}"/>
              </a:ext>
            </a:extLst>
          </p:cNvPr>
          <p:cNvSpPr txBox="1"/>
          <p:nvPr/>
        </p:nvSpPr>
        <p:spPr>
          <a:xfrm>
            <a:off x="2330700" y="2098997"/>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7" name="Rounded Rectangle 16">
            <a:extLst>
              <a:ext uri="{FF2B5EF4-FFF2-40B4-BE49-F238E27FC236}">
                <a16:creationId xmlns:a16="http://schemas.microsoft.com/office/drawing/2014/main" id="{A0F29142-E39A-F346-B703-F0790E8FBCB3}"/>
              </a:ext>
            </a:extLst>
          </p:cNvPr>
          <p:cNvSpPr/>
          <p:nvPr/>
        </p:nvSpPr>
        <p:spPr bwMode="auto">
          <a:xfrm>
            <a:off x="1968235" y="4586823"/>
            <a:ext cx="1127047" cy="918520"/>
          </a:xfrm>
          <a:prstGeom prst="roundRect">
            <a:avLst/>
          </a:prstGeom>
          <a:noFill/>
          <a:ln w="508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Segoe UI Semilight" panose="020B0402040204020203" pitchFamily="34" charset="0"/>
                <a:ea typeface="Segoe UI" pitchFamily="34" charset="0"/>
                <a:cs typeface="Segoe UI Semilight" panose="020B0402040204020203" pitchFamily="34" charset="0"/>
              </a:rPr>
              <a:t>MSAL</a:t>
            </a:r>
          </a:p>
        </p:txBody>
      </p:sp>
      <p:grpSp>
        <p:nvGrpSpPr>
          <p:cNvPr id="23" name="Group 22">
            <a:extLst>
              <a:ext uri="{FF2B5EF4-FFF2-40B4-BE49-F238E27FC236}">
                <a16:creationId xmlns:a16="http://schemas.microsoft.com/office/drawing/2014/main" id="{0C6376A1-8A18-754D-9FFB-1767A4A4D018}"/>
              </a:ext>
            </a:extLst>
          </p:cNvPr>
          <p:cNvGrpSpPr/>
          <p:nvPr/>
        </p:nvGrpSpPr>
        <p:grpSpPr>
          <a:xfrm>
            <a:off x="7549969" y="258105"/>
            <a:ext cx="2343687" cy="1483056"/>
            <a:chOff x="6168133" y="2311583"/>
            <a:chExt cx="2343687" cy="1483056"/>
          </a:xfrm>
        </p:grpSpPr>
        <p:sp>
          <p:nvSpPr>
            <p:cNvPr id="20" name="cloud" title="Icon of a cloud">
              <a:extLst>
                <a:ext uri="{FF2B5EF4-FFF2-40B4-BE49-F238E27FC236}">
                  <a16:creationId xmlns:a16="http://schemas.microsoft.com/office/drawing/2014/main" id="{CC1F4DC5-8687-6E45-BAAA-6715EF300C19}"/>
                </a:ext>
              </a:extLst>
            </p:cNvPr>
            <p:cNvSpPr>
              <a:spLocks noChangeAspect="1"/>
            </p:cNvSpPr>
            <p:nvPr/>
          </p:nvSpPr>
          <p:spPr bwMode="auto">
            <a:xfrm>
              <a:off x="6168133" y="2311583"/>
              <a:ext cx="2343687" cy="148305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Semilight" panose="020B0402040204020203" pitchFamily="34" charset="0"/>
                <a:cs typeface="Segoe UI Semilight" panose="020B0402040204020203" pitchFamily="34" charset="0"/>
              </a:endParaRPr>
            </a:p>
          </p:txBody>
        </p:sp>
        <p:sp>
          <p:nvSpPr>
            <p:cNvPr id="21" name="Freeform: Shape 1817">
              <a:extLst>
                <a:ext uri="{FF2B5EF4-FFF2-40B4-BE49-F238E27FC236}">
                  <a16:creationId xmlns:a16="http://schemas.microsoft.com/office/drawing/2014/main" id="{D7CE9E7D-D7B7-9440-B825-4D0A4EAD31A1}"/>
                </a:ext>
              </a:extLst>
            </p:cNvPr>
            <p:cNvSpPr/>
            <p:nvPr/>
          </p:nvSpPr>
          <p:spPr>
            <a:xfrm flipV="1">
              <a:off x="6932093" y="2561390"/>
              <a:ext cx="854627" cy="881487"/>
            </a:xfrm>
            <a:custGeom>
              <a:avLst/>
              <a:gdLst>
                <a:gd name="f0" fmla="val 10800000"/>
                <a:gd name="f1" fmla="val 5400000"/>
                <a:gd name="f2" fmla="val 180"/>
                <a:gd name="f3" fmla="val w"/>
                <a:gd name="f4" fmla="val h"/>
                <a:gd name="f5" fmla="val 0"/>
                <a:gd name="f6" fmla="val 7802051"/>
                <a:gd name="f7" fmla="val 7751588"/>
                <a:gd name="f8" fmla="val 3669750"/>
                <a:gd name="f9" fmla="val 4921020"/>
                <a:gd name="f10" fmla="val 3676808"/>
                <a:gd name="f11" fmla="val 4917189"/>
                <a:gd name="f12" fmla="val 3726054"/>
                <a:gd name="f13" fmla="val 4901903"/>
                <a:gd name="f14" fmla="val 2529358"/>
                <a:gd name="f15" fmla="val 2407723"/>
                <a:gd name="f16" fmla="val 3310455"/>
                <a:gd name="f17" fmla="val 2418532"/>
                <a:gd name="f18" fmla="val 3417678"/>
                <a:gd name="f19" fmla="val 3504005"/>
                <a:gd name="f20" fmla="val 2401037"/>
                <a:gd name="f21" fmla="val 3586244"/>
                <a:gd name="f22" fmla="val 2369399"/>
                <a:gd name="f23" fmla="val 3661045"/>
                <a:gd name="f24" fmla="val 2362622"/>
                <a:gd name="f25" fmla="val 3673532"/>
                <a:gd name="f26" fmla="val 4279965"/>
                <a:gd name="f27" fmla="val 4958071"/>
                <a:gd name="f28" fmla="val 5406368"/>
                <a:gd name="f29" fmla="val 3581135"/>
                <a:gd name="f30" fmla="val 5396221"/>
                <a:gd name="f31" fmla="val 3548447"/>
                <a:gd name="f32" fmla="val 5387893"/>
                <a:gd name="f33" fmla="val 3507746"/>
                <a:gd name="f34" fmla="val 5383519"/>
                <a:gd name="f35" fmla="val 3465605"/>
                <a:gd name="f36" fmla="val 3422441"/>
                <a:gd name="f37" fmla="val 5392133"/>
                <a:gd name="f38" fmla="val 3336986"/>
                <a:gd name="f39" fmla="val 4117986"/>
                <a:gd name="f40" fmla="val 2509174"/>
                <a:gd name="f41" fmla="val 4066733"/>
                <a:gd name="f42" fmla="val 2525083"/>
                <a:gd name="f43" fmla="val 4044164"/>
                <a:gd name="f44" fmla="val 2527359"/>
                <a:gd name="f45" fmla="val 4874334"/>
                <a:gd name="f46" fmla="val 4077374"/>
                <a:gd name="f47" fmla="val 4877682"/>
                <a:gd name="f48" fmla="val 4121512"/>
                <a:gd name="f49" fmla="val 4886714"/>
                <a:gd name="f50" fmla="val 4164089"/>
                <a:gd name="f51" fmla="val 4900035"/>
                <a:gd name="f52" fmla="val 4204647"/>
                <a:gd name="f53" fmla="val 4917190"/>
                <a:gd name="f54" fmla="val 3940727"/>
                <a:gd name="f55" fmla="val 6219967"/>
                <a:gd name="f56" fmla="val 3566261"/>
                <a:gd name="f57" fmla="val 3262698"/>
                <a:gd name="f58" fmla="val 5916403"/>
                <a:gd name="f59" fmla="val 5541937"/>
                <a:gd name="f60" fmla="val 5401512"/>
                <a:gd name="f61" fmla="val 3305387"/>
                <a:gd name="f62" fmla="val 5271058"/>
                <a:gd name="f63" fmla="val 3378494"/>
                <a:gd name="f64" fmla="val 5162844"/>
                <a:gd name="f65" fmla="val 3384198"/>
                <a:gd name="f66" fmla="val 5155931"/>
                <a:gd name="f67" fmla="val 2119419"/>
                <a:gd name="f68" fmla="val 3948859"/>
                <a:gd name="f69" fmla="val 2036672"/>
                <a:gd name="f70" fmla="val 3993772"/>
                <a:gd name="f71" fmla="val 1961870"/>
                <a:gd name="f72" fmla="val 4025410"/>
                <a:gd name="f73" fmla="val 1879630"/>
                <a:gd name="f74" fmla="val 4042906"/>
                <a:gd name="f75" fmla="val 1793305"/>
                <a:gd name="f76" fmla="val 1448001"/>
                <a:gd name="f77" fmla="val 1168077"/>
                <a:gd name="f78" fmla="val 3762982"/>
                <a:gd name="f79" fmla="val 1168076"/>
                <a:gd name="f80" fmla="val 3072374"/>
                <a:gd name="f81" fmla="val 1448000"/>
                <a:gd name="f82" fmla="val 2792450"/>
                <a:gd name="f83" fmla="val 1793304"/>
                <a:gd name="f84" fmla="val 2792451"/>
                <a:gd name="f85" fmla="val 1965957"/>
                <a:gd name="f86" fmla="val 2122264"/>
                <a:gd name="f87" fmla="val 2862431"/>
                <a:gd name="f88" fmla="val 2235408"/>
                <a:gd name="f89" fmla="val 2975575"/>
                <a:gd name="f90" fmla="val 2241113"/>
                <a:gd name="f91" fmla="val 2982489"/>
                <a:gd name="f92" fmla="val 3433657"/>
                <a:gd name="f93" fmla="val 2275919"/>
                <a:gd name="f94" fmla="val 3422279"/>
                <a:gd name="f95" fmla="val 2262129"/>
                <a:gd name="f96" fmla="val 3354864"/>
                <a:gd name="f97" fmla="val 2162342"/>
                <a:gd name="f98" fmla="val 3315500"/>
                <a:gd name="f99" fmla="val 2042047"/>
                <a:gd name="f100" fmla="val 1912558"/>
                <a:gd name="f101" fmla="val 1567254"/>
                <a:gd name="f102" fmla="val 3595424"/>
                <a:gd name="f103" fmla="val 1287330"/>
                <a:gd name="f104" fmla="val 3940728"/>
                <a:gd name="f105" fmla="val 4286032"/>
                <a:gd name="f106" fmla="val 4565956"/>
                <a:gd name="f107" fmla="val 4526592"/>
                <a:gd name="f108" fmla="val 4459177"/>
                <a:gd name="f109" fmla="val 4442548"/>
                <a:gd name="f110" fmla="val 2282283"/>
                <a:gd name="f111" fmla="val 5549310"/>
                <a:gd name="f112" fmla="val 3001346"/>
                <a:gd name="f113" fmla="val 5566644"/>
                <a:gd name="f114" fmla="val 2980338"/>
                <a:gd name="f115" fmla="val 5679788"/>
                <a:gd name="f116" fmla="val 2867194"/>
                <a:gd name="f117" fmla="val 5836095"/>
                <a:gd name="f118" fmla="val 2797213"/>
                <a:gd name="f119" fmla="val 6008747"/>
                <a:gd name="f120" fmla="val 6354050"/>
                <a:gd name="f121" fmla="val 6633975"/>
                <a:gd name="f122" fmla="val 3077137"/>
                <a:gd name="f123" fmla="val 6633974"/>
                <a:gd name="f124" fmla="val 3767745"/>
                <a:gd name="f125" fmla="val 4047669"/>
                <a:gd name="f126" fmla="val 4047670"/>
                <a:gd name="f127" fmla="val 5879257"/>
                <a:gd name="f128" fmla="val 5758963"/>
                <a:gd name="f129" fmla="val 4008305"/>
                <a:gd name="f130" fmla="val 5659175"/>
                <a:gd name="f131" fmla="val 3940890"/>
                <a:gd name="f132" fmla="val 5615689"/>
                <a:gd name="f133" fmla="val 3905011"/>
                <a:gd name="f134" fmla="val 4536367"/>
                <a:gd name="f135" fmla="val 5224392"/>
                <a:gd name="f136" fmla="val 4565475"/>
                <a:gd name="f137" fmla="val 5278017"/>
                <a:gd name="f138" fmla="val 4599785"/>
                <a:gd name="f139" fmla="val 5359135"/>
                <a:gd name="f140" fmla="val 4618758"/>
                <a:gd name="f141" fmla="val 5448320"/>
                <a:gd name="f142" fmla="val 4315194"/>
                <a:gd name="f143" fmla="val 3898615"/>
                <a:gd name="f144" fmla="val 7797230"/>
                <a:gd name="f145" fmla="val 3181174"/>
                <a:gd name="f146" fmla="val 3903436"/>
                <a:gd name="f147" fmla="val 4821"/>
                <a:gd name="f148" fmla="+- 0 0 -90"/>
                <a:gd name="f149" fmla="*/ f3 1 7802051"/>
                <a:gd name="f150" fmla="*/ f4 1 7751588"/>
                <a:gd name="f151" fmla="val f5"/>
                <a:gd name="f152" fmla="val f6"/>
                <a:gd name="f153" fmla="val f7"/>
                <a:gd name="f154" fmla="*/ f148 f0 1"/>
                <a:gd name="f155" fmla="+- f153 0 f151"/>
                <a:gd name="f156" fmla="+- f152 0 f151"/>
                <a:gd name="f157" fmla="*/ f154 1 f2"/>
                <a:gd name="f158" fmla="*/ f156 1 7802051"/>
                <a:gd name="f159" fmla="*/ f155 1 7751588"/>
                <a:gd name="f160" fmla="*/ 3669750 f156 1"/>
                <a:gd name="f161" fmla="*/ 4921020 f155 1"/>
                <a:gd name="f162" fmla="*/ 3676808 f156 1"/>
                <a:gd name="f163" fmla="*/ 4917189 f155 1"/>
                <a:gd name="f164" fmla="*/ 3726054 f156 1"/>
                <a:gd name="f165" fmla="*/ 4901903 f155 1"/>
                <a:gd name="f166" fmla="*/ 2529358 f155 1"/>
                <a:gd name="f167" fmla="*/ 2407723 f156 1"/>
                <a:gd name="f168" fmla="*/ 3310455 f155 1"/>
                <a:gd name="f169" fmla="*/ 2418532 f156 1"/>
                <a:gd name="f170" fmla="*/ 3417678 f155 1"/>
                <a:gd name="f171" fmla="*/ 2369399 f156 1"/>
                <a:gd name="f172" fmla="*/ 3661045 f155 1"/>
                <a:gd name="f173" fmla="*/ 2362622 f156 1"/>
                <a:gd name="f174" fmla="*/ 3673532 f155 1"/>
                <a:gd name="f175" fmla="*/ 4279965 f156 1"/>
                <a:gd name="f176" fmla="*/ 4958071 f155 1"/>
                <a:gd name="f177" fmla="*/ 5406368 f156 1"/>
                <a:gd name="f178" fmla="*/ 3581135 f155 1"/>
                <a:gd name="f179" fmla="*/ 5396221 f156 1"/>
                <a:gd name="f180" fmla="*/ 3548447 f155 1"/>
                <a:gd name="f181" fmla="*/ 5383519 f156 1"/>
                <a:gd name="f182" fmla="*/ 3422441 f155 1"/>
                <a:gd name="f183" fmla="*/ 5392133 f156 1"/>
                <a:gd name="f184" fmla="*/ 3336986 f155 1"/>
                <a:gd name="f185" fmla="*/ 4117986 f156 1"/>
                <a:gd name="f186" fmla="*/ 2509174 f155 1"/>
                <a:gd name="f187" fmla="*/ 4066733 f156 1"/>
                <a:gd name="f188" fmla="*/ 2525083 f155 1"/>
                <a:gd name="f189" fmla="*/ 4044164 f156 1"/>
                <a:gd name="f190" fmla="*/ 2527359 f155 1"/>
                <a:gd name="f191" fmla="*/ 4874334 f155 1"/>
                <a:gd name="f192" fmla="*/ 4077374 f156 1"/>
                <a:gd name="f193" fmla="*/ 4877682 f155 1"/>
                <a:gd name="f194" fmla="*/ 4204647 f156 1"/>
                <a:gd name="f195" fmla="*/ 4917190 f155 1"/>
                <a:gd name="f196" fmla="*/ 3940727 f156 1"/>
                <a:gd name="f197" fmla="*/ 6219967 f155 1"/>
                <a:gd name="f198" fmla="*/ 3262698 f156 1"/>
                <a:gd name="f199" fmla="*/ 5541937 f155 1"/>
                <a:gd name="f200" fmla="*/ 3378494 f156 1"/>
                <a:gd name="f201" fmla="*/ 5162844 f155 1"/>
                <a:gd name="f202" fmla="*/ 3384198 f156 1"/>
                <a:gd name="f203" fmla="*/ 5155931 f155 1"/>
                <a:gd name="f204" fmla="*/ 2119419 f156 1"/>
                <a:gd name="f205" fmla="*/ 3948859 f155 1"/>
                <a:gd name="f206" fmla="*/ 2036672 f156 1"/>
                <a:gd name="f207" fmla="*/ 3993772 f155 1"/>
                <a:gd name="f208" fmla="*/ 1793305 f156 1"/>
                <a:gd name="f209" fmla="*/ 4042906 f155 1"/>
                <a:gd name="f210" fmla="*/ 1168076 f156 1"/>
                <a:gd name="f211" fmla="*/ 1793304 f156 1"/>
                <a:gd name="f212" fmla="*/ 2792451 f155 1"/>
                <a:gd name="f213" fmla="*/ 2235408 f156 1"/>
                <a:gd name="f214" fmla="*/ 2975575 f155 1"/>
                <a:gd name="f215" fmla="*/ 2241113 f156 1"/>
                <a:gd name="f216" fmla="*/ 2982489 f155 1"/>
                <a:gd name="f217" fmla="*/ 3433657 f156 1"/>
                <a:gd name="f218" fmla="*/ 2275919 f155 1"/>
                <a:gd name="f219" fmla="*/ 3422279 f156 1"/>
                <a:gd name="f220" fmla="*/ 2262129 f155 1"/>
                <a:gd name="f221" fmla="*/ 3315500 f156 1"/>
                <a:gd name="f222" fmla="*/ 1912558 f155 1"/>
                <a:gd name="f223" fmla="*/ 3940728 f156 1"/>
                <a:gd name="f224" fmla="*/ 1287330 f155 1"/>
                <a:gd name="f225" fmla="*/ 4565956 f156 1"/>
                <a:gd name="f226" fmla="*/ 4459177 f156 1"/>
                <a:gd name="f227" fmla="*/ 4442548 f156 1"/>
                <a:gd name="f228" fmla="*/ 2282283 f155 1"/>
                <a:gd name="f229" fmla="*/ 5549310 f156 1"/>
                <a:gd name="f230" fmla="*/ 3001346 f155 1"/>
                <a:gd name="f231" fmla="*/ 5566644 f156 1"/>
                <a:gd name="f232" fmla="*/ 2980338 f155 1"/>
                <a:gd name="f233" fmla="*/ 6008747 f156 1"/>
                <a:gd name="f234" fmla="*/ 2797213 f155 1"/>
                <a:gd name="f235" fmla="*/ 6633974 f156 1"/>
                <a:gd name="f236" fmla="*/ 4047670 f155 1"/>
                <a:gd name="f237" fmla="*/ 5659175 f156 1"/>
                <a:gd name="f238" fmla="*/ 3940890 f155 1"/>
                <a:gd name="f239" fmla="*/ 5615689 f156 1"/>
                <a:gd name="f240" fmla="*/ 3905011 f155 1"/>
                <a:gd name="f241" fmla="*/ 4536367 f156 1"/>
                <a:gd name="f242" fmla="*/ 5224392 f155 1"/>
                <a:gd name="f243" fmla="*/ 4565475 f156 1"/>
                <a:gd name="f244" fmla="*/ 5278017 f155 1"/>
                <a:gd name="f245" fmla="*/ 4618758 f156 1"/>
                <a:gd name="f246" fmla="*/ 3898615 f156 1"/>
                <a:gd name="f247" fmla="*/ 7751588 f155 1"/>
                <a:gd name="f248" fmla="*/ 7797230 f156 1"/>
                <a:gd name="f249" fmla="*/ 3181174 f155 1"/>
                <a:gd name="f250" fmla="*/ 7802051 f156 1"/>
                <a:gd name="f251" fmla="*/ 3903436 f156 1"/>
                <a:gd name="f252" fmla="*/ 0 f155 1"/>
                <a:gd name="f253" fmla="*/ 4821 f156 1"/>
                <a:gd name="f254" fmla="*/ 0 f156 1"/>
                <a:gd name="f255" fmla="+- f157 0 f1"/>
                <a:gd name="f256" fmla="*/ f160 1 7802051"/>
                <a:gd name="f257" fmla="*/ f161 1 7751588"/>
                <a:gd name="f258" fmla="*/ f162 1 7802051"/>
                <a:gd name="f259" fmla="*/ f163 1 7751588"/>
                <a:gd name="f260" fmla="*/ f164 1 7802051"/>
                <a:gd name="f261" fmla="*/ f165 1 7751588"/>
                <a:gd name="f262" fmla="*/ f166 1 7751588"/>
                <a:gd name="f263" fmla="*/ f167 1 7802051"/>
                <a:gd name="f264" fmla="*/ f168 1 7751588"/>
                <a:gd name="f265" fmla="*/ f169 1 7802051"/>
                <a:gd name="f266" fmla="*/ f170 1 7751588"/>
                <a:gd name="f267" fmla="*/ f171 1 7802051"/>
                <a:gd name="f268" fmla="*/ f172 1 7751588"/>
                <a:gd name="f269" fmla="*/ f173 1 7802051"/>
                <a:gd name="f270" fmla="*/ f174 1 7751588"/>
                <a:gd name="f271" fmla="*/ f175 1 7802051"/>
                <a:gd name="f272" fmla="*/ f176 1 7751588"/>
                <a:gd name="f273" fmla="*/ f177 1 7802051"/>
                <a:gd name="f274" fmla="*/ f178 1 7751588"/>
                <a:gd name="f275" fmla="*/ f179 1 7802051"/>
                <a:gd name="f276" fmla="*/ f180 1 7751588"/>
                <a:gd name="f277" fmla="*/ f181 1 7802051"/>
                <a:gd name="f278" fmla="*/ f182 1 7751588"/>
                <a:gd name="f279" fmla="*/ f183 1 7802051"/>
                <a:gd name="f280" fmla="*/ f184 1 7751588"/>
                <a:gd name="f281" fmla="*/ f185 1 7802051"/>
                <a:gd name="f282" fmla="*/ f186 1 7751588"/>
                <a:gd name="f283" fmla="*/ f187 1 7802051"/>
                <a:gd name="f284" fmla="*/ f188 1 7751588"/>
                <a:gd name="f285" fmla="*/ f189 1 7802051"/>
                <a:gd name="f286" fmla="*/ f190 1 7751588"/>
                <a:gd name="f287" fmla="*/ f191 1 7751588"/>
                <a:gd name="f288" fmla="*/ f192 1 7802051"/>
                <a:gd name="f289" fmla="*/ f193 1 7751588"/>
                <a:gd name="f290" fmla="*/ f194 1 7802051"/>
                <a:gd name="f291" fmla="*/ f195 1 7751588"/>
                <a:gd name="f292" fmla="*/ f196 1 7802051"/>
                <a:gd name="f293" fmla="*/ f197 1 7751588"/>
                <a:gd name="f294" fmla="*/ f198 1 7802051"/>
                <a:gd name="f295" fmla="*/ f199 1 7751588"/>
                <a:gd name="f296" fmla="*/ f200 1 7802051"/>
                <a:gd name="f297" fmla="*/ f201 1 7751588"/>
                <a:gd name="f298" fmla="*/ f202 1 7802051"/>
                <a:gd name="f299" fmla="*/ f203 1 7751588"/>
                <a:gd name="f300" fmla="*/ f204 1 7802051"/>
                <a:gd name="f301" fmla="*/ f205 1 7751588"/>
                <a:gd name="f302" fmla="*/ f206 1 7802051"/>
                <a:gd name="f303" fmla="*/ f207 1 7751588"/>
                <a:gd name="f304" fmla="*/ f208 1 7802051"/>
                <a:gd name="f305" fmla="*/ f209 1 7751588"/>
                <a:gd name="f306" fmla="*/ f210 1 7802051"/>
                <a:gd name="f307" fmla="*/ f211 1 7802051"/>
                <a:gd name="f308" fmla="*/ f212 1 7751588"/>
                <a:gd name="f309" fmla="*/ f213 1 7802051"/>
                <a:gd name="f310" fmla="*/ f214 1 7751588"/>
                <a:gd name="f311" fmla="*/ f215 1 7802051"/>
                <a:gd name="f312" fmla="*/ f216 1 7751588"/>
                <a:gd name="f313" fmla="*/ f217 1 7802051"/>
                <a:gd name="f314" fmla="*/ f218 1 7751588"/>
                <a:gd name="f315" fmla="*/ f219 1 7802051"/>
                <a:gd name="f316" fmla="*/ f220 1 7751588"/>
                <a:gd name="f317" fmla="*/ f221 1 7802051"/>
                <a:gd name="f318" fmla="*/ f222 1 7751588"/>
                <a:gd name="f319" fmla="*/ f223 1 7802051"/>
                <a:gd name="f320" fmla="*/ f224 1 7751588"/>
                <a:gd name="f321" fmla="*/ f225 1 7802051"/>
                <a:gd name="f322" fmla="*/ f226 1 7802051"/>
                <a:gd name="f323" fmla="*/ f227 1 7802051"/>
                <a:gd name="f324" fmla="*/ f228 1 7751588"/>
                <a:gd name="f325" fmla="*/ f229 1 7802051"/>
                <a:gd name="f326" fmla="*/ f230 1 7751588"/>
                <a:gd name="f327" fmla="*/ f231 1 7802051"/>
                <a:gd name="f328" fmla="*/ f232 1 7751588"/>
                <a:gd name="f329" fmla="*/ f233 1 7802051"/>
                <a:gd name="f330" fmla="*/ f234 1 7751588"/>
                <a:gd name="f331" fmla="*/ f235 1 7802051"/>
                <a:gd name="f332" fmla="*/ f236 1 7751588"/>
                <a:gd name="f333" fmla="*/ f237 1 7802051"/>
                <a:gd name="f334" fmla="*/ f238 1 7751588"/>
                <a:gd name="f335" fmla="*/ f239 1 7802051"/>
                <a:gd name="f336" fmla="*/ f240 1 7751588"/>
                <a:gd name="f337" fmla="*/ f241 1 7802051"/>
                <a:gd name="f338" fmla="*/ f242 1 7751588"/>
                <a:gd name="f339" fmla="*/ f243 1 7802051"/>
                <a:gd name="f340" fmla="*/ f244 1 7751588"/>
                <a:gd name="f341" fmla="*/ f245 1 7802051"/>
                <a:gd name="f342" fmla="*/ f246 1 7802051"/>
                <a:gd name="f343" fmla="*/ f247 1 7751588"/>
                <a:gd name="f344" fmla="*/ f248 1 7802051"/>
                <a:gd name="f345" fmla="*/ f249 1 7751588"/>
                <a:gd name="f346" fmla="*/ f250 1 7802051"/>
                <a:gd name="f347" fmla="*/ f251 1 7802051"/>
                <a:gd name="f348" fmla="*/ f252 1 7751588"/>
                <a:gd name="f349" fmla="*/ f253 1 7802051"/>
                <a:gd name="f350" fmla="*/ f254 1 7802051"/>
                <a:gd name="f351" fmla="*/ f151 1 f158"/>
                <a:gd name="f352" fmla="*/ f152 1 f158"/>
                <a:gd name="f353" fmla="*/ f151 1 f159"/>
                <a:gd name="f354" fmla="*/ f153 1 f159"/>
                <a:gd name="f355" fmla="*/ f256 1 f158"/>
                <a:gd name="f356" fmla="*/ f257 1 f159"/>
                <a:gd name="f357" fmla="*/ f258 1 f158"/>
                <a:gd name="f358" fmla="*/ f259 1 f159"/>
                <a:gd name="f359" fmla="*/ f260 1 f158"/>
                <a:gd name="f360" fmla="*/ f261 1 f159"/>
                <a:gd name="f361" fmla="*/ f262 1 f159"/>
                <a:gd name="f362" fmla="*/ f263 1 f158"/>
                <a:gd name="f363" fmla="*/ f264 1 f159"/>
                <a:gd name="f364" fmla="*/ f265 1 f158"/>
                <a:gd name="f365" fmla="*/ f266 1 f159"/>
                <a:gd name="f366" fmla="*/ f267 1 f158"/>
                <a:gd name="f367" fmla="*/ f268 1 f159"/>
                <a:gd name="f368" fmla="*/ f269 1 f158"/>
                <a:gd name="f369" fmla="*/ f270 1 f159"/>
                <a:gd name="f370" fmla="*/ f271 1 f158"/>
                <a:gd name="f371" fmla="*/ f272 1 f159"/>
                <a:gd name="f372" fmla="*/ f273 1 f158"/>
                <a:gd name="f373" fmla="*/ f274 1 f159"/>
                <a:gd name="f374" fmla="*/ f275 1 f158"/>
                <a:gd name="f375" fmla="*/ f276 1 f159"/>
                <a:gd name="f376" fmla="*/ f277 1 f158"/>
                <a:gd name="f377" fmla="*/ f278 1 f159"/>
                <a:gd name="f378" fmla="*/ f279 1 f158"/>
                <a:gd name="f379" fmla="*/ f280 1 f159"/>
                <a:gd name="f380" fmla="*/ f281 1 f158"/>
                <a:gd name="f381" fmla="*/ f282 1 f159"/>
                <a:gd name="f382" fmla="*/ f283 1 f158"/>
                <a:gd name="f383" fmla="*/ f284 1 f159"/>
                <a:gd name="f384" fmla="*/ f285 1 f158"/>
                <a:gd name="f385" fmla="*/ f286 1 f159"/>
                <a:gd name="f386" fmla="*/ f287 1 f159"/>
                <a:gd name="f387" fmla="*/ f288 1 f158"/>
                <a:gd name="f388" fmla="*/ f289 1 f159"/>
                <a:gd name="f389" fmla="*/ f290 1 f158"/>
                <a:gd name="f390" fmla="*/ f291 1 f159"/>
                <a:gd name="f391" fmla="*/ f292 1 f158"/>
                <a:gd name="f392" fmla="*/ f293 1 f159"/>
                <a:gd name="f393" fmla="*/ f294 1 f158"/>
                <a:gd name="f394" fmla="*/ f295 1 f159"/>
                <a:gd name="f395" fmla="*/ f296 1 f158"/>
                <a:gd name="f396" fmla="*/ f297 1 f159"/>
                <a:gd name="f397" fmla="*/ f298 1 f158"/>
                <a:gd name="f398" fmla="*/ f299 1 f159"/>
                <a:gd name="f399" fmla="*/ f300 1 f158"/>
                <a:gd name="f400" fmla="*/ f301 1 f159"/>
                <a:gd name="f401" fmla="*/ f302 1 f158"/>
                <a:gd name="f402" fmla="*/ f303 1 f159"/>
                <a:gd name="f403" fmla="*/ f304 1 f158"/>
                <a:gd name="f404" fmla="*/ f305 1 f159"/>
                <a:gd name="f405" fmla="*/ f306 1 f158"/>
                <a:gd name="f406" fmla="*/ f307 1 f158"/>
                <a:gd name="f407" fmla="*/ f308 1 f159"/>
                <a:gd name="f408" fmla="*/ f309 1 f158"/>
                <a:gd name="f409" fmla="*/ f310 1 f159"/>
                <a:gd name="f410" fmla="*/ f311 1 f158"/>
                <a:gd name="f411" fmla="*/ f312 1 f159"/>
                <a:gd name="f412" fmla="*/ f313 1 f158"/>
                <a:gd name="f413" fmla="*/ f314 1 f159"/>
                <a:gd name="f414" fmla="*/ f315 1 f158"/>
                <a:gd name="f415" fmla="*/ f316 1 f159"/>
                <a:gd name="f416" fmla="*/ f317 1 f158"/>
                <a:gd name="f417" fmla="*/ f318 1 f159"/>
                <a:gd name="f418" fmla="*/ f319 1 f158"/>
                <a:gd name="f419" fmla="*/ f320 1 f159"/>
                <a:gd name="f420" fmla="*/ f321 1 f158"/>
                <a:gd name="f421" fmla="*/ f322 1 f158"/>
                <a:gd name="f422" fmla="*/ f323 1 f158"/>
                <a:gd name="f423" fmla="*/ f324 1 f159"/>
                <a:gd name="f424" fmla="*/ f325 1 f158"/>
                <a:gd name="f425" fmla="*/ f326 1 f159"/>
                <a:gd name="f426" fmla="*/ f327 1 f158"/>
                <a:gd name="f427" fmla="*/ f328 1 f159"/>
                <a:gd name="f428" fmla="*/ f329 1 f158"/>
                <a:gd name="f429" fmla="*/ f330 1 f159"/>
                <a:gd name="f430" fmla="*/ f331 1 f158"/>
                <a:gd name="f431" fmla="*/ f332 1 f159"/>
                <a:gd name="f432" fmla="*/ f333 1 f158"/>
                <a:gd name="f433" fmla="*/ f334 1 f159"/>
                <a:gd name="f434" fmla="*/ f335 1 f158"/>
                <a:gd name="f435" fmla="*/ f336 1 f159"/>
                <a:gd name="f436" fmla="*/ f337 1 f158"/>
                <a:gd name="f437" fmla="*/ f338 1 f159"/>
                <a:gd name="f438" fmla="*/ f339 1 f158"/>
                <a:gd name="f439" fmla="*/ f340 1 f159"/>
                <a:gd name="f440" fmla="*/ f341 1 f158"/>
                <a:gd name="f441" fmla="*/ f342 1 f158"/>
                <a:gd name="f442" fmla="*/ f343 1 f159"/>
                <a:gd name="f443" fmla="*/ f344 1 f158"/>
                <a:gd name="f444" fmla="*/ f345 1 f159"/>
                <a:gd name="f445" fmla="*/ f346 1 f158"/>
                <a:gd name="f446" fmla="*/ f347 1 f158"/>
                <a:gd name="f447" fmla="*/ f348 1 f159"/>
                <a:gd name="f448" fmla="*/ f349 1 f158"/>
                <a:gd name="f449" fmla="*/ f350 1 f158"/>
                <a:gd name="f450" fmla="*/ f351 f149 1"/>
                <a:gd name="f451" fmla="*/ f352 f149 1"/>
                <a:gd name="f452" fmla="*/ f354 f150 1"/>
                <a:gd name="f453" fmla="*/ f353 f150 1"/>
                <a:gd name="f454" fmla="*/ f355 f149 1"/>
                <a:gd name="f455" fmla="*/ f356 f150 1"/>
                <a:gd name="f456" fmla="*/ f357 f149 1"/>
                <a:gd name="f457" fmla="*/ f358 f150 1"/>
                <a:gd name="f458" fmla="*/ f359 f149 1"/>
                <a:gd name="f459" fmla="*/ f360 f150 1"/>
                <a:gd name="f460" fmla="*/ f361 f150 1"/>
                <a:gd name="f461" fmla="*/ f362 f149 1"/>
                <a:gd name="f462" fmla="*/ f363 f150 1"/>
                <a:gd name="f463" fmla="*/ f364 f149 1"/>
                <a:gd name="f464" fmla="*/ f365 f150 1"/>
                <a:gd name="f465" fmla="*/ f366 f149 1"/>
                <a:gd name="f466" fmla="*/ f367 f150 1"/>
                <a:gd name="f467" fmla="*/ f368 f149 1"/>
                <a:gd name="f468" fmla="*/ f369 f150 1"/>
                <a:gd name="f469" fmla="*/ f370 f149 1"/>
                <a:gd name="f470" fmla="*/ f371 f150 1"/>
                <a:gd name="f471" fmla="*/ f372 f149 1"/>
                <a:gd name="f472" fmla="*/ f373 f150 1"/>
                <a:gd name="f473" fmla="*/ f374 f149 1"/>
                <a:gd name="f474" fmla="*/ f375 f150 1"/>
                <a:gd name="f475" fmla="*/ f376 f149 1"/>
                <a:gd name="f476" fmla="*/ f377 f150 1"/>
                <a:gd name="f477" fmla="*/ f378 f149 1"/>
                <a:gd name="f478" fmla="*/ f379 f150 1"/>
                <a:gd name="f479" fmla="*/ f380 f149 1"/>
                <a:gd name="f480" fmla="*/ f381 f150 1"/>
                <a:gd name="f481" fmla="*/ f382 f149 1"/>
                <a:gd name="f482" fmla="*/ f383 f150 1"/>
                <a:gd name="f483" fmla="*/ f384 f149 1"/>
                <a:gd name="f484" fmla="*/ f385 f150 1"/>
                <a:gd name="f485" fmla="*/ f386 f150 1"/>
                <a:gd name="f486" fmla="*/ f387 f149 1"/>
                <a:gd name="f487" fmla="*/ f388 f150 1"/>
                <a:gd name="f488" fmla="*/ f389 f149 1"/>
                <a:gd name="f489" fmla="*/ f390 f150 1"/>
                <a:gd name="f490" fmla="*/ f391 f149 1"/>
                <a:gd name="f491" fmla="*/ f392 f150 1"/>
                <a:gd name="f492" fmla="*/ f393 f149 1"/>
                <a:gd name="f493" fmla="*/ f394 f150 1"/>
                <a:gd name="f494" fmla="*/ f395 f149 1"/>
                <a:gd name="f495" fmla="*/ f396 f150 1"/>
                <a:gd name="f496" fmla="*/ f397 f149 1"/>
                <a:gd name="f497" fmla="*/ f398 f150 1"/>
                <a:gd name="f498" fmla="*/ f399 f149 1"/>
                <a:gd name="f499" fmla="*/ f400 f150 1"/>
                <a:gd name="f500" fmla="*/ f401 f149 1"/>
                <a:gd name="f501" fmla="*/ f402 f150 1"/>
                <a:gd name="f502" fmla="*/ f403 f149 1"/>
                <a:gd name="f503" fmla="*/ f404 f150 1"/>
                <a:gd name="f504" fmla="*/ f405 f149 1"/>
                <a:gd name="f505" fmla="*/ f406 f149 1"/>
                <a:gd name="f506" fmla="*/ f407 f150 1"/>
                <a:gd name="f507" fmla="*/ f408 f149 1"/>
                <a:gd name="f508" fmla="*/ f409 f150 1"/>
                <a:gd name="f509" fmla="*/ f410 f149 1"/>
                <a:gd name="f510" fmla="*/ f411 f150 1"/>
                <a:gd name="f511" fmla="*/ f412 f149 1"/>
                <a:gd name="f512" fmla="*/ f413 f150 1"/>
                <a:gd name="f513" fmla="*/ f414 f149 1"/>
                <a:gd name="f514" fmla="*/ f415 f150 1"/>
                <a:gd name="f515" fmla="*/ f416 f149 1"/>
                <a:gd name="f516" fmla="*/ f417 f150 1"/>
                <a:gd name="f517" fmla="*/ f418 f149 1"/>
                <a:gd name="f518" fmla="*/ f419 f150 1"/>
                <a:gd name="f519" fmla="*/ f420 f149 1"/>
                <a:gd name="f520" fmla="*/ f421 f149 1"/>
                <a:gd name="f521" fmla="*/ f422 f149 1"/>
                <a:gd name="f522" fmla="*/ f423 f150 1"/>
                <a:gd name="f523" fmla="*/ f424 f149 1"/>
                <a:gd name="f524" fmla="*/ f425 f150 1"/>
                <a:gd name="f525" fmla="*/ f426 f149 1"/>
                <a:gd name="f526" fmla="*/ f427 f150 1"/>
                <a:gd name="f527" fmla="*/ f428 f149 1"/>
                <a:gd name="f528" fmla="*/ f429 f150 1"/>
                <a:gd name="f529" fmla="*/ f430 f149 1"/>
                <a:gd name="f530" fmla="*/ f431 f150 1"/>
                <a:gd name="f531" fmla="*/ f432 f149 1"/>
                <a:gd name="f532" fmla="*/ f433 f150 1"/>
                <a:gd name="f533" fmla="*/ f434 f149 1"/>
                <a:gd name="f534" fmla="*/ f435 f150 1"/>
                <a:gd name="f535" fmla="*/ f436 f149 1"/>
                <a:gd name="f536" fmla="*/ f437 f150 1"/>
                <a:gd name="f537" fmla="*/ f438 f149 1"/>
                <a:gd name="f538" fmla="*/ f439 f150 1"/>
                <a:gd name="f539" fmla="*/ f440 f149 1"/>
                <a:gd name="f540" fmla="*/ f441 f149 1"/>
                <a:gd name="f541" fmla="*/ f442 f150 1"/>
                <a:gd name="f542" fmla="*/ f443 f149 1"/>
                <a:gd name="f543" fmla="*/ f444 f150 1"/>
                <a:gd name="f544" fmla="*/ f445 f149 1"/>
                <a:gd name="f545" fmla="*/ f446 f149 1"/>
                <a:gd name="f546" fmla="*/ f447 f150 1"/>
                <a:gd name="f547" fmla="*/ f448 f149 1"/>
                <a:gd name="f548" fmla="*/ f449 f149 1"/>
              </a:gdLst>
              <a:ahLst/>
              <a:cxnLst>
                <a:cxn ang="3cd4">
                  <a:pos x="hc" y="t"/>
                </a:cxn>
                <a:cxn ang="0">
                  <a:pos x="r" y="vc"/>
                </a:cxn>
                <a:cxn ang="cd4">
                  <a:pos x="hc" y="b"/>
                </a:cxn>
                <a:cxn ang="cd2">
                  <a:pos x="l" y="vc"/>
                </a:cxn>
                <a:cxn ang="f255">
                  <a:pos x="f454" y="f455"/>
                </a:cxn>
                <a:cxn ang="f255">
                  <a:pos x="f456" y="f457"/>
                </a:cxn>
                <a:cxn ang="f255">
                  <a:pos x="f458" y="f459"/>
                </a:cxn>
                <a:cxn ang="f255">
                  <a:pos x="f458" y="f460"/>
                </a:cxn>
                <a:cxn ang="f255">
                  <a:pos x="f461" y="f462"/>
                </a:cxn>
                <a:cxn ang="f255">
                  <a:pos x="f463" y="f464"/>
                </a:cxn>
                <a:cxn ang="f255">
                  <a:pos x="f465" y="f466"/>
                </a:cxn>
                <a:cxn ang="f255">
                  <a:pos x="f467" y="f468"/>
                </a:cxn>
                <a:cxn ang="f255">
                  <a:pos x="f469" y="f470"/>
                </a:cxn>
                <a:cxn ang="f255">
                  <a:pos x="f471" y="f472"/>
                </a:cxn>
                <a:cxn ang="f255">
                  <a:pos x="f473" y="f474"/>
                </a:cxn>
                <a:cxn ang="f255">
                  <a:pos x="f475" y="f476"/>
                </a:cxn>
                <a:cxn ang="f255">
                  <a:pos x="f477" y="f478"/>
                </a:cxn>
                <a:cxn ang="f255">
                  <a:pos x="f479" y="f480"/>
                </a:cxn>
                <a:cxn ang="f255">
                  <a:pos x="f481" y="f482"/>
                </a:cxn>
                <a:cxn ang="f255">
                  <a:pos x="f483" y="f484"/>
                </a:cxn>
                <a:cxn ang="f255">
                  <a:pos x="f483" y="f485"/>
                </a:cxn>
                <a:cxn ang="f255">
                  <a:pos x="f486" y="f487"/>
                </a:cxn>
                <a:cxn ang="f255">
                  <a:pos x="f488" y="f489"/>
                </a:cxn>
                <a:cxn ang="f255">
                  <a:pos x="f490" y="f491"/>
                </a:cxn>
                <a:cxn ang="f255">
                  <a:pos x="f492" y="f493"/>
                </a:cxn>
                <a:cxn ang="f255">
                  <a:pos x="f494" y="f495"/>
                </a:cxn>
                <a:cxn ang="f255">
                  <a:pos x="f496" y="f497"/>
                </a:cxn>
                <a:cxn ang="f255">
                  <a:pos x="f498" y="f499"/>
                </a:cxn>
                <a:cxn ang="f255">
                  <a:pos x="f500" y="f501"/>
                </a:cxn>
                <a:cxn ang="f255">
                  <a:pos x="f502" y="f503"/>
                </a:cxn>
                <a:cxn ang="f255">
                  <a:pos x="f504" y="f464"/>
                </a:cxn>
                <a:cxn ang="f255">
                  <a:pos x="f505" y="f506"/>
                </a:cxn>
                <a:cxn ang="f255">
                  <a:pos x="f507" y="f508"/>
                </a:cxn>
                <a:cxn ang="f255">
                  <a:pos x="f509" y="f510"/>
                </a:cxn>
                <a:cxn ang="f255">
                  <a:pos x="f511" y="f512"/>
                </a:cxn>
                <a:cxn ang="f255">
                  <a:pos x="f513" y="f514"/>
                </a:cxn>
                <a:cxn ang="f255">
                  <a:pos x="f515" y="f516"/>
                </a:cxn>
                <a:cxn ang="f255">
                  <a:pos x="f517" y="f518"/>
                </a:cxn>
                <a:cxn ang="f255">
                  <a:pos x="f519" y="f516"/>
                </a:cxn>
                <a:cxn ang="f255">
                  <a:pos x="f520" y="f514"/>
                </a:cxn>
                <a:cxn ang="f255">
                  <a:pos x="f521" y="f522"/>
                </a:cxn>
                <a:cxn ang="f255">
                  <a:pos x="f523" y="f524"/>
                </a:cxn>
                <a:cxn ang="f255">
                  <a:pos x="f525" y="f526"/>
                </a:cxn>
                <a:cxn ang="f255">
                  <a:pos x="f527" y="f528"/>
                </a:cxn>
                <a:cxn ang="f255">
                  <a:pos x="f529" y="f476"/>
                </a:cxn>
                <a:cxn ang="f255">
                  <a:pos x="f527" y="f530"/>
                </a:cxn>
                <a:cxn ang="f255">
                  <a:pos x="f531" y="f532"/>
                </a:cxn>
                <a:cxn ang="f255">
                  <a:pos x="f533" y="f534"/>
                </a:cxn>
                <a:cxn ang="f255">
                  <a:pos x="f535" y="f536"/>
                </a:cxn>
                <a:cxn ang="f255">
                  <a:pos x="f537" y="f538"/>
                </a:cxn>
                <a:cxn ang="f255">
                  <a:pos x="f539" y="f493"/>
                </a:cxn>
                <a:cxn ang="f255">
                  <a:pos x="f490" y="f491"/>
                </a:cxn>
                <a:cxn ang="f255">
                  <a:pos x="f540" y="f541"/>
                </a:cxn>
                <a:cxn ang="f255">
                  <a:pos x="f542" y="f543"/>
                </a:cxn>
                <a:cxn ang="f255">
                  <a:pos x="f544" y="f543"/>
                </a:cxn>
                <a:cxn ang="f255">
                  <a:pos x="f545" y="f546"/>
                </a:cxn>
                <a:cxn ang="f255">
                  <a:pos x="f547" y="f543"/>
                </a:cxn>
                <a:cxn ang="f255">
                  <a:pos x="f548" y="f543"/>
                </a:cxn>
              </a:cxnLst>
              <a:rect l="f450" t="f453" r="f451" b="f452"/>
              <a:pathLst>
                <a:path w="7802051" h="7751588">
                  <a:moveTo>
                    <a:pt x="f8" y="f9"/>
                  </a:moveTo>
                  <a:lnTo>
                    <a:pt x="f10" y="f11"/>
                  </a:lnTo>
                  <a:lnTo>
                    <a:pt x="f12" y="f13"/>
                  </a:lnTo>
                  <a:lnTo>
                    <a:pt x="f12" y="f14"/>
                  </a:lnTo>
                  <a:lnTo>
                    <a:pt x="f15" y="f16"/>
                  </a:lnTo>
                  <a:lnTo>
                    <a:pt x="f17" y="f18"/>
                  </a:lnTo>
                  <a:cubicBezTo>
                    <a:pt x="f17" y="f19"/>
                    <a:pt x="f20" y="f21"/>
                    <a:pt x="f22" y="f23"/>
                  </a:cubicBezTo>
                  <a:lnTo>
                    <a:pt x="f24" y="f25"/>
                  </a:lnTo>
                  <a:close/>
                  <a:moveTo>
                    <a:pt x="f26" y="f27"/>
                  </a:moveTo>
                  <a:lnTo>
                    <a:pt x="f28" y="f29"/>
                  </a:lnTo>
                  <a:lnTo>
                    <a:pt x="f30" y="f31"/>
                  </a:lnTo>
                  <a:cubicBezTo>
                    <a:pt x="f32" y="f33"/>
                    <a:pt x="f34" y="f35"/>
                    <a:pt x="f34" y="f36"/>
                  </a:cubicBezTo>
                  <a:lnTo>
                    <a:pt x="f37" y="f38"/>
                  </a:lnTo>
                  <a:lnTo>
                    <a:pt x="f39" y="f40"/>
                  </a:lnTo>
                  <a:lnTo>
                    <a:pt x="f41" y="f42"/>
                  </a:lnTo>
                  <a:lnTo>
                    <a:pt x="f43" y="f44"/>
                  </a:lnTo>
                  <a:lnTo>
                    <a:pt x="f43" y="f45"/>
                  </a:lnTo>
                  <a:lnTo>
                    <a:pt x="f46" y="f47"/>
                  </a:lnTo>
                  <a:cubicBezTo>
                    <a:pt x="f48" y="f49"/>
                    <a:pt x="f50" y="f51"/>
                    <a:pt x="f52" y="f53"/>
                  </a:cubicBezTo>
                  <a:close/>
                  <a:moveTo>
                    <a:pt x="f54" y="f55"/>
                  </a:moveTo>
                  <a:cubicBezTo>
                    <a:pt x="f56" y="f55"/>
                    <a:pt x="f57" y="f58"/>
                    <a:pt x="f57" y="f59"/>
                  </a:cubicBezTo>
                  <a:cubicBezTo>
                    <a:pt x="f57" y="f60"/>
                    <a:pt x="f61" y="f62"/>
                    <a:pt x="f63" y="f64"/>
                  </a:cubicBezTo>
                  <a:lnTo>
                    <a:pt x="f65" y="f66"/>
                  </a:lnTo>
                  <a:lnTo>
                    <a:pt x="f67" y="f68"/>
                  </a:lnTo>
                  <a:lnTo>
                    <a:pt x="f69" y="f70"/>
                  </a:lnTo>
                  <a:cubicBezTo>
                    <a:pt x="f71" y="f72"/>
                    <a:pt x="f73" y="f74"/>
                    <a:pt x="f75" y="f74"/>
                  </a:cubicBezTo>
                  <a:cubicBezTo>
                    <a:pt x="f76" y="f74"/>
                    <a:pt x="f77" y="f78"/>
                    <a:pt x="f79" y="f18"/>
                  </a:cubicBezTo>
                  <a:cubicBezTo>
                    <a:pt x="f77" y="f80"/>
                    <a:pt x="f81" y="f82"/>
                    <a:pt x="f83" y="f84"/>
                  </a:cubicBezTo>
                  <a:cubicBezTo>
                    <a:pt x="f85" y="f82"/>
                    <a:pt x="f86" y="f87"/>
                    <a:pt x="f88" y="f89"/>
                  </a:cubicBezTo>
                  <a:lnTo>
                    <a:pt x="f90" y="f91"/>
                  </a:lnTo>
                  <a:lnTo>
                    <a:pt x="f92" y="f93"/>
                  </a:lnTo>
                  <a:lnTo>
                    <a:pt x="f94" y="f95"/>
                  </a:lnTo>
                  <a:cubicBezTo>
                    <a:pt x="f96" y="f97"/>
                    <a:pt x="f98" y="f99"/>
                    <a:pt x="f98" y="f100"/>
                  </a:cubicBezTo>
                  <a:cubicBezTo>
                    <a:pt x="f98" y="f101"/>
                    <a:pt x="f102" y="f103"/>
                    <a:pt x="f104" y="f103"/>
                  </a:cubicBezTo>
                  <a:cubicBezTo>
                    <a:pt x="f105" y="f103"/>
                    <a:pt x="f106" y="f101"/>
                    <a:pt x="f106" y="f100"/>
                  </a:cubicBezTo>
                  <a:cubicBezTo>
                    <a:pt x="f106" y="f99"/>
                    <a:pt x="f107" y="f97"/>
                    <a:pt x="f108" y="f95"/>
                  </a:cubicBezTo>
                  <a:lnTo>
                    <a:pt x="f109" y="f110"/>
                  </a:lnTo>
                  <a:lnTo>
                    <a:pt x="f111" y="f112"/>
                  </a:lnTo>
                  <a:lnTo>
                    <a:pt x="f113" y="f114"/>
                  </a:lnTo>
                  <a:cubicBezTo>
                    <a:pt x="f115" y="f116"/>
                    <a:pt x="f117" y="f118"/>
                    <a:pt x="f119" y="f118"/>
                  </a:cubicBezTo>
                  <a:cubicBezTo>
                    <a:pt x="f120" y="f118"/>
                    <a:pt x="f121" y="f122"/>
                    <a:pt x="f123" y="f36"/>
                  </a:cubicBezTo>
                  <a:cubicBezTo>
                    <a:pt x="f121" y="f124"/>
                    <a:pt x="f120" y="f125"/>
                    <a:pt x="f119" y="f126"/>
                  </a:cubicBezTo>
                  <a:cubicBezTo>
                    <a:pt x="f127" y="f125"/>
                    <a:pt x="f128" y="f129"/>
                    <a:pt x="f130" y="f131"/>
                  </a:cubicBezTo>
                  <a:lnTo>
                    <a:pt x="f132" y="f133"/>
                  </a:lnTo>
                  <a:lnTo>
                    <a:pt x="f134" y="f135"/>
                  </a:lnTo>
                  <a:lnTo>
                    <a:pt x="f136" y="f137"/>
                  </a:lnTo>
                  <a:cubicBezTo>
                    <a:pt x="f138" y="f139"/>
                    <a:pt x="f140" y="f141"/>
                    <a:pt x="f140" y="f59"/>
                  </a:cubicBezTo>
                  <a:cubicBezTo>
                    <a:pt x="f140" y="f58"/>
                    <a:pt x="f142" y="f55"/>
                    <a:pt x="f54" y="f55"/>
                  </a:cubicBezTo>
                  <a:close/>
                  <a:moveTo>
                    <a:pt x="f143" y="f7"/>
                  </a:moveTo>
                  <a:lnTo>
                    <a:pt x="f144" y="f145"/>
                  </a:lnTo>
                  <a:lnTo>
                    <a:pt x="f6" y="f145"/>
                  </a:lnTo>
                  <a:lnTo>
                    <a:pt x="f146" y="f5"/>
                  </a:lnTo>
                  <a:lnTo>
                    <a:pt x="f147" y="f145"/>
                  </a:lnTo>
                  <a:lnTo>
                    <a:pt x="f5" y="f145"/>
                  </a:lnTo>
                  <a:close/>
                </a:path>
              </a:pathLst>
            </a:custGeom>
            <a:solidFill>
              <a:srgbClr val="0078D7">
                <a:alpha val="95000"/>
              </a:srgbClr>
            </a:solidFill>
            <a:ln cap="flat">
              <a:noFill/>
              <a:prstDash val="solid"/>
            </a:ln>
          </p:spPr>
          <p:txBody>
            <a:bodyPr vert="horz" wrap="square" lIns="186468" tIns="149175" rIns="186468" bIns="149175" anchor="t" anchorCtr="1" compatLnSpc="1">
              <a:noAutofit/>
            </a:bodyPr>
            <a:lstStyle/>
            <a:p>
              <a:pPr marL="0" marR="0" lvl="0" indent="0" algn="ctr" defTabSz="950635"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endParaRPr kumimoji="0" lang="en-US" sz="2448" u="none" strike="noStrike" kern="0" cap="none" spc="0" normalizeH="0" baseline="0" noProof="0">
                <a:ln>
                  <a:noFill/>
                </a:ln>
                <a:solidFill>
                  <a:srgbClr val="000000"/>
                </a:solidFill>
                <a:effectLst/>
                <a:uLnTx/>
                <a:uFillTx/>
                <a:latin typeface="Segoe UI Semilight" panose="020B0402040204020203" pitchFamily="34" charset="0"/>
                <a:ea typeface="Segoe UI" pitchFamily="34"/>
                <a:cs typeface="Segoe UI Semilight" panose="020B0402040204020203" pitchFamily="34" charset="0"/>
              </a:endParaRPr>
            </a:p>
          </p:txBody>
        </p:sp>
        <p:sp>
          <p:nvSpPr>
            <p:cNvPr id="22" name="Rectangle 21">
              <a:extLst>
                <a:ext uri="{FF2B5EF4-FFF2-40B4-BE49-F238E27FC236}">
                  <a16:creationId xmlns:a16="http://schemas.microsoft.com/office/drawing/2014/main" id="{019C0B08-D7BC-6C4C-8514-DE9FA3F3785C}"/>
                </a:ext>
              </a:extLst>
            </p:cNvPr>
            <p:cNvSpPr/>
            <p:nvPr/>
          </p:nvSpPr>
          <p:spPr>
            <a:xfrm>
              <a:off x="6327154" y="3442876"/>
              <a:ext cx="2078383" cy="351763"/>
            </a:xfrm>
            <a:prstGeom prst="rect">
              <a:avLst/>
            </a:prstGeom>
          </p:spPr>
          <p:txBody>
            <a:bodyPr wrap="square">
              <a:spAutoFit/>
            </a:bodyPr>
            <a:lstStyle/>
            <a:p>
              <a:pPr marL="0" marR="0" lvl="0" indent="0" algn="ctr" defTabSz="950915"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73" u="none" strike="noStrike" kern="0" cap="none" spc="0" normalizeH="0" baseline="0" noProof="0">
                  <a:ln>
                    <a:noFill/>
                  </a:ln>
                  <a:solidFill>
                    <a:srgbClr val="000000"/>
                  </a:solidFill>
                  <a:effectLst/>
                  <a:uLnTx/>
                  <a:uFillTx/>
                  <a:latin typeface="Segoe UI Semilight" panose="020B0402040204020203" pitchFamily="34" charset="0"/>
                  <a:cs typeface="Segoe UI Semilight" panose="020B0402040204020203" pitchFamily="34" charset="0"/>
                </a:rPr>
                <a:t>Azure  AD</a:t>
              </a:r>
            </a:p>
          </p:txBody>
        </p:sp>
      </p:grpSp>
      <p:sp>
        <p:nvSpPr>
          <p:cNvPr id="25" name="Rounded Rectangle 24">
            <a:extLst>
              <a:ext uri="{FF2B5EF4-FFF2-40B4-BE49-F238E27FC236}">
                <a16:creationId xmlns:a16="http://schemas.microsoft.com/office/drawing/2014/main" id="{57B1701C-3373-9148-A2FB-943C38FA526C}"/>
              </a:ext>
            </a:extLst>
          </p:cNvPr>
          <p:cNvSpPr/>
          <p:nvPr/>
        </p:nvSpPr>
        <p:spPr bwMode="auto">
          <a:xfrm>
            <a:off x="2923798" y="2638697"/>
            <a:ext cx="1758803" cy="1279830"/>
          </a:xfrm>
          <a:prstGeom prst="roundRect">
            <a:avLst/>
          </a:prstGeom>
          <a:noFill/>
          <a:ln w="50800">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Segoe UI Semilight" panose="020B0402040204020203" pitchFamily="34" charset="0"/>
                <a:ea typeface="Segoe UI" pitchFamily="34" charset="0"/>
                <a:cs typeface="Segoe UI Semilight" panose="020B0402040204020203" pitchFamily="34" charset="0"/>
              </a:rPr>
              <a:t>Java Broker</a:t>
            </a:r>
          </a:p>
        </p:txBody>
      </p:sp>
      <p:grpSp>
        <p:nvGrpSpPr>
          <p:cNvPr id="26" name="Group 25">
            <a:extLst>
              <a:ext uri="{FF2B5EF4-FFF2-40B4-BE49-F238E27FC236}">
                <a16:creationId xmlns:a16="http://schemas.microsoft.com/office/drawing/2014/main" id="{9FAA2952-BDAD-2C47-AB15-24AD95B7F3E8}"/>
              </a:ext>
            </a:extLst>
          </p:cNvPr>
          <p:cNvGrpSpPr/>
          <p:nvPr/>
        </p:nvGrpSpPr>
        <p:grpSpPr>
          <a:xfrm>
            <a:off x="7549969" y="2342796"/>
            <a:ext cx="2343687" cy="1483056"/>
            <a:chOff x="7549969" y="1990968"/>
            <a:chExt cx="2343687" cy="1483056"/>
          </a:xfrm>
        </p:grpSpPr>
        <p:grpSp>
          <p:nvGrpSpPr>
            <p:cNvPr id="118" name="Group 117">
              <a:extLst>
                <a:ext uri="{FF2B5EF4-FFF2-40B4-BE49-F238E27FC236}">
                  <a16:creationId xmlns:a16="http://schemas.microsoft.com/office/drawing/2014/main" id="{74A8364A-3CDC-5A4E-B754-D66A3C2F7D2C}"/>
                </a:ext>
              </a:extLst>
            </p:cNvPr>
            <p:cNvGrpSpPr/>
            <p:nvPr/>
          </p:nvGrpSpPr>
          <p:grpSpPr>
            <a:xfrm>
              <a:off x="7549969" y="1990968"/>
              <a:ext cx="2343687" cy="1483056"/>
              <a:chOff x="6168133" y="2311583"/>
              <a:chExt cx="2343687" cy="1483056"/>
            </a:xfrm>
          </p:grpSpPr>
          <p:sp>
            <p:nvSpPr>
              <p:cNvPr id="119" name="cloud" title="Icon of a cloud">
                <a:extLst>
                  <a:ext uri="{FF2B5EF4-FFF2-40B4-BE49-F238E27FC236}">
                    <a16:creationId xmlns:a16="http://schemas.microsoft.com/office/drawing/2014/main" id="{525C8893-7B10-E546-A3D7-1CE2828BE7E2}"/>
                  </a:ext>
                </a:extLst>
              </p:cNvPr>
              <p:cNvSpPr>
                <a:spLocks noChangeAspect="1"/>
              </p:cNvSpPr>
              <p:nvPr/>
            </p:nvSpPr>
            <p:spPr bwMode="auto">
              <a:xfrm>
                <a:off x="6168133" y="2311583"/>
                <a:ext cx="2343687" cy="1483056"/>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ctr" defTabSz="896364" rtl="0" eaLnBrk="1" fontAlgn="base" latinLnBrk="0" hangingPunct="1">
                  <a:lnSpc>
                    <a:spcPct val="100000"/>
                  </a:lnSpc>
                  <a:spcBef>
                    <a:spcPts val="0"/>
                  </a:spcBef>
                  <a:spcAft>
                    <a:spcPts val="0"/>
                  </a:spcAft>
                  <a:buClrTx/>
                  <a:buSzTx/>
                  <a:buFontTx/>
                  <a:buNone/>
                  <a:tabLst/>
                  <a:defRPr/>
                </a:pPr>
                <a:endParaRPr kumimoji="0" lang="en-US" sz="1667" u="none" strike="noStrike" kern="1200" cap="none" spc="0" normalizeH="0" baseline="0" noProof="0">
                  <a:ln>
                    <a:noFill/>
                  </a:ln>
                  <a:solidFill>
                    <a:srgbClr val="505050"/>
                  </a:solidFill>
                  <a:effectLst/>
                  <a:uLnTx/>
                  <a:uFillTx/>
                  <a:latin typeface="Segoe UI Semilight" panose="020B0402040204020203" pitchFamily="34" charset="0"/>
                  <a:cs typeface="Segoe UI Semilight" panose="020B0402040204020203" pitchFamily="34" charset="0"/>
                </a:endParaRPr>
              </a:p>
            </p:txBody>
          </p:sp>
          <p:sp>
            <p:nvSpPr>
              <p:cNvPr id="121" name="Rectangle 120">
                <a:extLst>
                  <a:ext uri="{FF2B5EF4-FFF2-40B4-BE49-F238E27FC236}">
                    <a16:creationId xmlns:a16="http://schemas.microsoft.com/office/drawing/2014/main" id="{7E39CF7B-BA15-6742-936A-AA82EA5C365B}"/>
                  </a:ext>
                </a:extLst>
              </p:cNvPr>
              <p:cNvSpPr/>
              <p:nvPr/>
            </p:nvSpPr>
            <p:spPr>
              <a:xfrm>
                <a:off x="6327154" y="3442876"/>
                <a:ext cx="2078383" cy="351763"/>
              </a:xfrm>
              <a:prstGeom prst="rect">
                <a:avLst/>
              </a:prstGeom>
            </p:spPr>
            <p:txBody>
              <a:bodyPr wrap="square">
                <a:spAutoFit/>
              </a:bodyPr>
              <a:lstStyle/>
              <a:p>
                <a:pPr marL="0" marR="0" lvl="0" indent="0" algn="ctr" defTabSz="950915" rtl="0" eaLnBrk="1" fontAlgn="auto" latinLnBrk="0" hangingPunct="1">
                  <a:lnSpc>
                    <a:spcPct val="90000"/>
                  </a:lnSpc>
                  <a:spcBef>
                    <a:spcPts val="0"/>
                  </a:spcBef>
                  <a:spcAft>
                    <a:spcPts val="0"/>
                  </a:spcAft>
                  <a:buClrTx/>
                  <a:buSzTx/>
                  <a:buFontTx/>
                  <a:buNone/>
                  <a:tabLst/>
                  <a:defRPr sz="1800" b="0" i="0" u="none" strike="noStrike" kern="0" cap="none" spc="0" baseline="0">
                    <a:solidFill>
                      <a:srgbClr val="000000"/>
                    </a:solidFill>
                    <a:uFillTx/>
                  </a:defRPr>
                </a:pPr>
                <a:r>
                  <a:rPr kumimoji="0" lang="en-US" sz="1873" u="none" strike="noStrike" kern="0" cap="none" spc="0" normalizeH="0" baseline="0" noProof="0">
                    <a:ln>
                      <a:noFill/>
                    </a:ln>
                    <a:solidFill>
                      <a:srgbClr val="000000"/>
                    </a:solidFill>
                    <a:effectLst/>
                    <a:uLnTx/>
                    <a:uFillTx/>
                    <a:latin typeface="Segoe UI Semilight" panose="020B0402040204020203" pitchFamily="34" charset="0"/>
                    <a:cs typeface="Segoe UI Semilight" panose="020B0402040204020203" pitchFamily="34" charset="0"/>
                  </a:rPr>
                  <a:t>Intune</a:t>
                </a:r>
              </a:p>
            </p:txBody>
          </p:sp>
        </p:grpSp>
        <p:pic>
          <p:nvPicPr>
            <p:cNvPr id="1026" name="Picture 2">
              <a:extLst>
                <a:ext uri="{FF2B5EF4-FFF2-40B4-BE49-F238E27FC236}">
                  <a16:creationId xmlns:a16="http://schemas.microsoft.com/office/drawing/2014/main" id="{AD485CFD-C5E5-A449-92A2-9FBFEB791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9835" y="2396711"/>
              <a:ext cx="716692" cy="7166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E4275DA1-3A68-F241-8637-ECC35EE56D31}"/>
              </a:ext>
            </a:extLst>
          </p:cNvPr>
          <p:cNvGrpSpPr/>
          <p:nvPr/>
        </p:nvGrpSpPr>
        <p:grpSpPr>
          <a:xfrm>
            <a:off x="7344035" y="4177614"/>
            <a:ext cx="3354874" cy="2119184"/>
            <a:chOff x="7344035" y="4177614"/>
            <a:chExt cx="3354874" cy="2119184"/>
          </a:xfrm>
        </p:grpSpPr>
        <p:sp>
          <p:nvSpPr>
            <p:cNvPr id="19" name="Rounded Rectangle 18">
              <a:extLst>
                <a:ext uri="{FF2B5EF4-FFF2-40B4-BE49-F238E27FC236}">
                  <a16:creationId xmlns:a16="http://schemas.microsoft.com/office/drawing/2014/main" id="{B663CEDB-8CE7-A243-B4E9-5D535E408AED}"/>
                </a:ext>
              </a:extLst>
            </p:cNvPr>
            <p:cNvSpPr/>
            <p:nvPr/>
          </p:nvSpPr>
          <p:spPr bwMode="auto">
            <a:xfrm>
              <a:off x="7344035" y="4177614"/>
              <a:ext cx="3354874" cy="2119184"/>
            </a:xfrm>
            <a:prstGeom prst="roundRect">
              <a:avLst/>
            </a:prstGeom>
            <a:noFill/>
            <a:ln w="50800">
              <a:solidFill>
                <a:srgbClr val="FF9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Segoe UI Semilight" panose="020B0402040204020203" pitchFamily="34" charset="0"/>
                  <a:ea typeface="Segoe UI" pitchFamily="34" charset="0"/>
                  <a:cs typeface="Segoe UI Semilight" panose="020B0402040204020203" pitchFamily="34" charset="0"/>
                </a:rPr>
                <a:t>Apps</a:t>
              </a:r>
            </a:p>
          </p:txBody>
        </p:sp>
        <p:pic>
          <p:nvPicPr>
            <p:cNvPr id="1028" name="Picture 4">
              <a:extLst>
                <a:ext uri="{FF2B5EF4-FFF2-40B4-BE49-F238E27FC236}">
                  <a16:creationId xmlns:a16="http://schemas.microsoft.com/office/drawing/2014/main" id="{7E94E3E1-B5F9-1C4F-A1DE-4CE0B93E24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7398" y="4673240"/>
              <a:ext cx="2199533" cy="123723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9" name="Straight Arrow Connector 28">
            <a:extLst>
              <a:ext uri="{FF2B5EF4-FFF2-40B4-BE49-F238E27FC236}">
                <a16:creationId xmlns:a16="http://schemas.microsoft.com/office/drawing/2014/main" id="{2BBA9375-C333-184C-98CA-A4B2CDA42D73}"/>
              </a:ext>
            </a:extLst>
          </p:cNvPr>
          <p:cNvCxnSpPr>
            <a:cxnSpLocks/>
          </p:cNvCxnSpPr>
          <p:nvPr/>
        </p:nvCxnSpPr>
        <p:spPr>
          <a:xfrm flipV="1">
            <a:off x="1403944" y="5033726"/>
            <a:ext cx="564291" cy="365040"/>
          </a:xfrm>
          <a:prstGeom prst="straightConnector1">
            <a:avLst/>
          </a:prstGeom>
          <a:ln w="38100">
            <a:solidFill>
              <a:srgbClr val="00206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EB80C84-41B1-F747-B971-6DE53F94F78D}"/>
              </a:ext>
            </a:extLst>
          </p:cNvPr>
          <p:cNvCxnSpPr>
            <a:cxnSpLocks/>
            <a:stCxn id="17" idx="0"/>
            <a:endCxn id="25" idx="2"/>
          </p:cNvCxnSpPr>
          <p:nvPr/>
        </p:nvCxnSpPr>
        <p:spPr>
          <a:xfrm flipV="1">
            <a:off x="2531759" y="3918527"/>
            <a:ext cx="1271441" cy="668296"/>
          </a:xfrm>
          <a:prstGeom prst="straightConnector1">
            <a:avLst/>
          </a:prstGeom>
          <a:ln w="38100">
            <a:solidFill>
              <a:srgbClr val="00206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F81996B-72FE-4149-82F9-53EB46D8BB6A}"/>
              </a:ext>
            </a:extLst>
          </p:cNvPr>
          <p:cNvCxnSpPr>
            <a:stCxn id="17" idx="3"/>
          </p:cNvCxnSpPr>
          <p:nvPr/>
        </p:nvCxnSpPr>
        <p:spPr>
          <a:xfrm flipH="1">
            <a:off x="1403944" y="5046083"/>
            <a:ext cx="1691338" cy="352683"/>
          </a:xfrm>
          <a:prstGeom prst="straightConnector1">
            <a:avLst/>
          </a:prstGeom>
          <a:ln w="38100">
            <a:solidFill>
              <a:srgbClr val="00206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A0A6C994-7ACB-C345-A632-1B934665C46A}"/>
              </a:ext>
            </a:extLst>
          </p:cNvPr>
          <p:cNvCxnSpPr>
            <a:cxnSpLocks/>
            <a:stCxn id="119" idx="8"/>
            <a:endCxn id="22" idx="2"/>
          </p:cNvCxnSpPr>
          <p:nvPr/>
        </p:nvCxnSpPr>
        <p:spPr>
          <a:xfrm flipH="1" flipV="1">
            <a:off x="8748182" y="1741161"/>
            <a:ext cx="55387" cy="601635"/>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9C424F91-2280-304F-827B-51E012F46D75}"/>
              </a:ext>
            </a:extLst>
          </p:cNvPr>
          <p:cNvSpPr txBox="1"/>
          <p:nvPr/>
        </p:nvSpPr>
        <p:spPr>
          <a:xfrm>
            <a:off x="8843329" y="1885025"/>
            <a:ext cx="2737416"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Compliance Information</a:t>
            </a:r>
          </a:p>
        </p:txBody>
      </p:sp>
      <p:sp>
        <p:nvSpPr>
          <p:cNvPr id="126" name="TextBox 125">
            <a:extLst>
              <a:ext uri="{FF2B5EF4-FFF2-40B4-BE49-F238E27FC236}">
                <a16:creationId xmlns:a16="http://schemas.microsoft.com/office/drawing/2014/main" id="{A48A8579-3183-454A-8279-38E3B55D4544}"/>
              </a:ext>
            </a:extLst>
          </p:cNvPr>
          <p:cNvSpPr txBox="1"/>
          <p:nvPr/>
        </p:nvSpPr>
        <p:spPr>
          <a:xfrm>
            <a:off x="5697506" y="3292608"/>
            <a:ext cx="1335302" cy="615553"/>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Compliance</a:t>
            </a:r>
          </a:p>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Information</a:t>
            </a:r>
          </a:p>
        </p:txBody>
      </p:sp>
      <p:sp>
        <p:nvSpPr>
          <p:cNvPr id="130" name="Title 129">
            <a:extLst>
              <a:ext uri="{FF2B5EF4-FFF2-40B4-BE49-F238E27FC236}">
                <a16:creationId xmlns:a16="http://schemas.microsoft.com/office/drawing/2014/main" id="{D0147DD1-1D30-6D44-A508-EA9CA3F7960E}"/>
              </a:ext>
            </a:extLst>
          </p:cNvPr>
          <p:cNvSpPr>
            <a:spLocks noGrp="1"/>
          </p:cNvSpPr>
          <p:nvPr>
            <p:ph type="title"/>
          </p:nvPr>
        </p:nvSpPr>
        <p:spPr>
          <a:xfrm>
            <a:off x="392538" y="245153"/>
            <a:ext cx="11018520" cy="553998"/>
          </a:xfrm>
        </p:spPr>
        <p:txBody>
          <a:bodyPr/>
          <a:lstStyle/>
          <a:p>
            <a:r>
              <a:rPr lang="en-US">
                <a:latin typeface="Segoe UI Light" panose="020B0502040204020203" pitchFamily="34" charset="0"/>
                <a:cs typeface="Segoe UI Light" panose="020B0502040204020203" pitchFamily="34" charset="0"/>
              </a:rPr>
              <a:t>Token Request</a:t>
            </a:r>
          </a:p>
        </p:txBody>
      </p:sp>
      <p:sp>
        <p:nvSpPr>
          <p:cNvPr id="136" name="TextBox 135">
            <a:extLst>
              <a:ext uri="{FF2B5EF4-FFF2-40B4-BE49-F238E27FC236}">
                <a16:creationId xmlns:a16="http://schemas.microsoft.com/office/drawing/2014/main" id="{977E0EEB-8434-794B-8D46-DAB29D4839C3}"/>
              </a:ext>
            </a:extLst>
          </p:cNvPr>
          <p:cNvSpPr txBox="1"/>
          <p:nvPr/>
        </p:nvSpPr>
        <p:spPr>
          <a:xfrm>
            <a:off x="1058068" y="5421242"/>
            <a:ext cx="1191545" cy="615553"/>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Token</a:t>
            </a:r>
          </a:p>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Requested</a:t>
            </a:r>
          </a:p>
        </p:txBody>
      </p:sp>
      <p:sp>
        <p:nvSpPr>
          <p:cNvPr id="137" name="TextBox 136">
            <a:extLst>
              <a:ext uri="{FF2B5EF4-FFF2-40B4-BE49-F238E27FC236}">
                <a16:creationId xmlns:a16="http://schemas.microsoft.com/office/drawing/2014/main" id="{DB687FF8-7BA4-8649-BA5F-D0CA788F456B}"/>
              </a:ext>
            </a:extLst>
          </p:cNvPr>
          <p:cNvSpPr txBox="1"/>
          <p:nvPr/>
        </p:nvSpPr>
        <p:spPr>
          <a:xfrm>
            <a:off x="5520512" y="1125608"/>
            <a:ext cx="1191545" cy="615553"/>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Token</a:t>
            </a:r>
          </a:p>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Requested</a:t>
            </a:r>
          </a:p>
        </p:txBody>
      </p:sp>
      <p:sp>
        <p:nvSpPr>
          <p:cNvPr id="139" name="TextBox 138">
            <a:extLst>
              <a:ext uri="{FF2B5EF4-FFF2-40B4-BE49-F238E27FC236}">
                <a16:creationId xmlns:a16="http://schemas.microsoft.com/office/drawing/2014/main" id="{A3DDFB4A-AA77-4646-B76C-A7E2BCD8EC74}"/>
              </a:ext>
            </a:extLst>
          </p:cNvPr>
          <p:cNvSpPr txBox="1"/>
          <p:nvPr/>
        </p:nvSpPr>
        <p:spPr>
          <a:xfrm>
            <a:off x="6282381" y="251969"/>
            <a:ext cx="1306448" cy="923330"/>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Conditional</a:t>
            </a:r>
          </a:p>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Access</a:t>
            </a:r>
          </a:p>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Evaluated</a:t>
            </a:r>
          </a:p>
        </p:txBody>
      </p:sp>
      <p:sp>
        <p:nvSpPr>
          <p:cNvPr id="140" name="TextBox 139">
            <a:extLst>
              <a:ext uri="{FF2B5EF4-FFF2-40B4-BE49-F238E27FC236}">
                <a16:creationId xmlns:a16="http://schemas.microsoft.com/office/drawing/2014/main" id="{FDDD18CC-67EE-074E-A330-5399FEF97371}"/>
              </a:ext>
            </a:extLst>
          </p:cNvPr>
          <p:cNvSpPr txBox="1"/>
          <p:nvPr/>
        </p:nvSpPr>
        <p:spPr>
          <a:xfrm>
            <a:off x="6515647" y="2246211"/>
            <a:ext cx="1034322" cy="615553"/>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Token</a:t>
            </a:r>
          </a:p>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Returned</a:t>
            </a:r>
          </a:p>
        </p:txBody>
      </p:sp>
      <p:sp>
        <p:nvSpPr>
          <p:cNvPr id="141" name="TextBox 140">
            <a:extLst>
              <a:ext uri="{FF2B5EF4-FFF2-40B4-BE49-F238E27FC236}">
                <a16:creationId xmlns:a16="http://schemas.microsoft.com/office/drawing/2014/main" id="{45D64E0B-1546-7B46-AAFF-5B5182E4C2C0}"/>
              </a:ext>
            </a:extLst>
          </p:cNvPr>
          <p:cNvSpPr txBox="1"/>
          <p:nvPr/>
        </p:nvSpPr>
        <p:spPr>
          <a:xfrm>
            <a:off x="5549674" y="5267353"/>
            <a:ext cx="1303755"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Token Used</a:t>
            </a:r>
          </a:p>
        </p:txBody>
      </p:sp>
      <p:sp>
        <p:nvSpPr>
          <p:cNvPr id="144" name="Rounded Rectangle 143">
            <a:extLst>
              <a:ext uri="{FF2B5EF4-FFF2-40B4-BE49-F238E27FC236}">
                <a16:creationId xmlns:a16="http://schemas.microsoft.com/office/drawing/2014/main" id="{446FEF6C-76B5-0C4C-A024-93664B3D1C52}"/>
              </a:ext>
            </a:extLst>
          </p:cNvPr>
          <p:cNvSpPr/>
          <p:nvPr/>
        </p:nvSpPr>
        <p:spPr bwMode="auto">
          <a:xfrm>
            <a:off x="3331123" y="3270827"/>
            <a:ext cx="911604" cy="524938"/>
          </a:xfrm>
          <a:prstGeom prst="roundRect">
            <a:avLst/>
          </a:prstGeom>
          <a:gradFill flip="none" rotWithShape="1">
            <a:gsLst>
              <a:gs pos="0">
                <a:schemeClr val="accent1">
                  <a:lumMod val="0"/>
                  <a:lumOff val="100000"/>
                </a:schemeClr>
              </a:gs>
              <a:gs pos="15000">
                <a:schemeClr val="accent1">
                  <a:lumMod val="0"/>
                  <a:lumOff val="100000"/>
                </a:schemeClr>
              </a:gs>
              <a:gs pos="100000">
                <a:schemeClr val="accent1">
                  <a:lumMod val="100000"/>
                </a:schemeClr>
              </a:gs>
            </a:gsLst>
            <a:path path="circle">
              <a:fillToRect l="50000" t="-80000" r="50000" b="180000"/>
            </a:path>
            <a:tileRect/>
          </a:gradFill>
          <a:ln w="508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latin typeface="Segoe UI Semilight" panose="020B0402040204020203" pitchFamily="34" charset="0"/>
                <a:ea typeface="Segoe UI" pitchFamily="34" charset="0"/>
                <a:cs typeface="Segoe UI Semilight" panose="020B0402040204020203" pitchFamily="34" charset="0"/>
              </a:rPr>
              <a:t>PRT</a:t>
            </a:r>
          </a:p>
        </p:txBody>
      </p:sp>
      <p:sp>
        <p:nvSpPr>
          <p:cNvPr id="3" name="Rounded Rectangle 2">
            <a:extLst>
              <a:ext uri="{FF2B5EF4-FFF2-40B4-BE49-F238E27FC236}">
                <a16:creationId xmlns:a16="http://schemas.microsoft.com/office/drawing/2014/main" id="{BDCDEAF0-602F-FC4C-B3C8-7B7925C2C666}"/>
              </a:ext>
            </a:extLst>
          </p:cNvPr>
          <p:cNvSpPr/>
          <p:nvPr/>
        </p:nvSpPr>
        <p:spPr bwMode="auto">
          <a:xfrm>
            <a:off x="662539" y="2001318"/>
            <a:ext cx="2102238" cy="2031037"/>
          </a:xfrm>
          <a:prstGeom prst="roundRect">
            <a:avLst/>
          </a:prstGeom>
          <a:noFill/>
          <a:ln w="508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a:solidFill>
                  <a:schemeClr val="tx1"/>
                </a:solidFill>
                <a:latin typeface="Segoe UI Semilight" panose="020B0402040204020203" pitchFamily="34" charset="0"/>
                <a:ea typeface="Segoe UI" pitchFamily="34" charset="0"/>
                <a:cs typeface="Segoe UI Semilight" panose="020B0402040204020203" pitchFamily="34" charset="0"/>
              </a:rPr>
              <a:t>Intune Company Portal</a:t>
            </a:r>
          </a:p>
        </p:txBody>
      </p:sp>
      <p:sp>
        <p:nvSpPr>
          <p:cNvPr id="40" name="Rounded Rectangle 39">
            <a:extLst>
              <a:ext uri="{FF2B5EF4-FFF2-40B4-BE49-F238E27FC236}">
                <a16:creationId xmlns:a16="http://schemas.microsoft.com/office/drawing/2014/main" id="{0722EC0E-BDCC-EE4F-8792-9E2387CFD195}"/>
              </a:ext>
            </a:extLst>
          </p:cNvPr>
          <p:cNvSpPr/>
          <p:nvPr/>
        </p:nvSpPr>
        <p:spPr bwMode="auto">
          <a:xfrm>
            <a:off x="298580" y="1101187"/>
            <a:ext cx="4725893" cy="5449330"/>
          </a:xfrm>
          <a:prstGeom prst="roundRect">
            <a:avLst/>
          </a:prstGeom>
          <a:noFill/>
          <a:ln w="50800">
            <a:solidFill>
              <a:srgbClr val="FF93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Segoe UI Semilight" panose="020B0402040204020203" pitchFamily="34" charset="0"/>
                <a:ea typeface="Segoe UI" pitchFamily="34" charset="0"/>
                <a:cs typeface="Segoe UI Semilight" panose="020B0402040204020203" pitchFamily="34" charset="0"/>
              </a:rPr>
              <a:t>Linux Client</a:t>
            </a:r>
          </a:p>
        </p:txBody>
      </p:sp>
      <p:cxnSp>
        <p:nvCxnSpPr>
          <p:cNvPr id="50" name="Straight Arrow Connector 49">
            <a:extLst>
              <a:ext uri="{FF2B5EF4-FFF2-40B4-BE49-F238E27FC236}">
                <a16:creationId xmlns:a16="http://schemas.microsoft.com/office/drawing/2014/main" id="{33E5D250-D2BD-D94D-80E9-0F42F7E81330}"/>
              </a:ext>
            </a:extLst>
          </p:cNvPr>
          <p:cNvCxnSpPr>
            <a:cxnSpLocks/>
            <a:stCxn id="25" idx="2"/>
            <a:endCxn id="17" idx="0"/>
          </p:cNvCxnSpPr>
          <p:nvPr/>
        </p:nvCxnSpPr>
        <p:spPr>
          <a:xfrm flipH="1">
            <a:off x="2531759" y="3918527"/>
            <a:ext cx="1271441" cy="668296"/>
          </a:xfrm>
          <a:prstGeom prst="straightConnector1">
            <a:avLst/>
          </a:prstGeom>
          <a:ln w="38100">
            <a:solidFill>
              <a:srgbClr val="00206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57AA004-965D-DE43-BFC1-2A88C989ADED}"/>
              </a:ext>
            </a:extLst>
          </p:cNvPr>
          <p:cNvCxnSpPr>
            <a:stCxn id="15" idx="3"/>
            <a:endCxn id="19" idx="1"/>
          </p:cNvCxnSpPr>
          <p:nvPr/>
        </p:nvCxnSpPr>
        <p:spPr>
          <a:xfrm>
            <a:off x="3364535" y="5234522"/>
            <a:ext cx="3979500" cy="2684"/>
          </a:xfrm>
          <a:prstGeom prst="straightConnector1">
            <a:avLst/>
          </a:prstGeom>
          <a:ln w="38100">
            <a:solidFill>
              <a:srgbClr val="00206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7D8DCFB4-7230-B949-90A3-A831079B3548}"/>
              </a:ext>
            </a:extLst>
          </p:cNvPr>
          <p:cNvCxnSpPr>
            <a:cxnSpLocks/>
            <a:endCxn id="119" idx="5"/>
          </p:cNvCxnSpPr>
          <p:nvPr/>
        </p:nvCxnSpPr>
        <p:spPr>
          <a:xfrm>
            <a:off x="2764777" y="2342796"/>
            <a:ext cx="4785192" cy="888467"/>
          </a:xfrm>
          <a:prstGeom prst="curvedConnector5">
            <a:avLst>
              <a:gd name="adj1" fmla="val 52145"/>
              <a:gd name="adj2" fmla="val 99186"/>
              <a:gd name="adj3" fmla="val 80208"/>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429E1E3-4985-324A-BD26-CFE2002296ED}"/>
              </a:ext>
            </a:extLst>
          </p:cNvPr>
          <p:cNvCxnSpPr>
            <a:cxnSpLocks/>
            <a:stCxn id="25" idx="3"/>
            <a:endCxn id="20" idx="5"/>
          </p:cNvCxnSpPr>
          <p:nvPr/>
        </p:nvCxnSpPr>
        <p:spPr>
          <a:xfrm flipV="1">
            <a:off x="4682601" y="1146572"/>
            <a:ext cx="2867368" cy="2132040"/>
          </a:xfrm>
          <a:prstGeom prst="straightConnector1">
            <a:avLst/>
          </a:prstGeom>
          <a:ln w="38100">
            <a:solidFill>
              <a:srgbClr val="00206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F9FF6CF-786C-4246-BB44-19894633C821}"/>
              </a:ext>
            </a:extLst>
          </p:cNvPr>
          <p:cNvCxnSpPr>
            <a:cxnSpLocks/>
            <a:stCxn id="22" idx="1"/>
            <a:endCxn id="25" idx="3"/>
          </p:cNvCxnSpPr>
          <p:nvPr/>
        </p:nvCxnSpPr>
        <p:spPr>
          <a:xfrm flipH="1">
            <a:off x="4682601" y="1565280"/>
            <a:ext cx="3026389" cy="1713332"/>
          </a:xfrm>
          <a:prstGeom prst="straightConnector1">
            <a:avLst/>
          </a:prstGeom>
          <a:ln w="38100">
            <a:solidFill>
              <a:srgbClr val="00206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54387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38"/>
                                        </p:tgtEl>
                                        <p:attrNameLst>
                                          <p:attrName>style.visibility</p:attrName>
                                        </p:attrNameLst>
                                      </p:cBhvr>
                                      <p:to>
                                        <p:strVal val="visible"/>
                                      </p:to>
                                    </p:set>
                                    <p:animEffect transition="in" filter="wipe(left)">
                                      <p:cBhvr>
                                        <p:cTn id="18" dur="500"/>
                                        <p:tgtEl>
                                          <p:spTgt spid="138"/>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26"/>
                                        </p:tgtEl>
                                        <p:attrNameLst>
                                          <p:attrName>style.visibility</p:attrName>
                                        </p:attrNameLst>
                                      </p:cBhvr>
                                      <p:to>
                                        <p:strVal val="visible"/>
                                      </p:to>
                                    </p:set>
                                    <p:animEffect transition="in" filter="fade">
                                      <p:cBhvr>
                                        <p:cTn id="22" dur="500"/>
                                        <p:tgtEl>
                                          <p:spTgt spid="126"/>
                                        </p:tgtEl>
                                      </p:cBhvr>
                                    </p:animEffect>
                                  </p:childTnLst>
                                </p:cTn>
                              </p:par>
                            </p:childTnLst>
                          </p:cTn>
                        </p:par>
                        <p:par>
                          <p:cTn id="23" fill="hold">
                            <p:stCondLst>
                              <p:cond delay="1000"/>
                            </p:stCondLst>
                            <p:childTnLst>
                              <p:par>
                                <p:cTn id="24" presetID="22" presetClass="entr" presetSubtype="4" fill="hold"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wipe(down)">
                                      <p:cBhvr>
                                        <p:cTn id="26" dur="500"/>
                                        <p:tgtEl>
                                          <p:spTgt spid="57"/>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down)">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6"/>
                                        </p:tgtEl>
                                        <p:attrNameLst>
                                          <p:attrName>style.visibility</p:attrName>
                                        </p:attrNameLst>
                                      </p:cBhvr>
                                      <p:to>
                                        <p:strVal val="visible"/>
                                      </p:to>
                                    </p:set>
                                    <p:animEffect transition="in" filter="fade">
                                      <p:cBhvr>
                                        <p:cTn id="38" dur="500"/>
                                        <p:tgtEl>
                                          <p:spTgt spid="136"/>
                                        </p:tgtEl>
                                      </p:cBhvr>
                                    </p:animEffect>
                                  </p:childTnLst>
                                </p:cTn>
                              </p:par>
                            </p:childTnLst>
                          </p:cTn>
                        </p:par>
                        <p:par>
                          <p:cTn id="39" fill="hold">
                            <p:stCondLst>
                              <p:cond delay="500"/>
                            </p:stCondLst>
                            <p:childTnLst>
                              <p:par>
                                <p:cTn id="40" presetID="22" presetClass="entr" presetSubtype="4" fill="hold" nodeType="afterEffect">
                                  <p:stCondLst>
                                    <p:cond delay="1000"/>
                                  </p:stCondLst>
                                  <p:childTnLst>
                                    <p:set>
                                      <p:cBhvr>
                                        <p:cTn id="41" dur="1" fill="hold">
                                          <p:stCondLst>
                                            <p:cond delay="0"/>
                                          </p:stCondLst>
                                        </p:cTn>
                                        <p:tgtEl>
                                          <p:spTgt spid="35"/>
                                        </p:tgtEl>
                                        <p:attrNameLst>
                                          <p:attrName>style.visibility</p:attrName>
                                        </p:attrNameLst>
                                      </p:cBhvr>
                                      <p:to>
                                        <p:strVal val="visible"/>
                                      </p:to>
                                    </p:set>
                                    <p:animEffect transition="in" filter="wipe(down)">
                                      <p:cBhvr>
                                        <p:cTn id="42" dur="1000"/>
                                        <p:tgtEl>
                                          <p:spTgt spid="35"/>
                                        </p:tgtEl>
                                      </p:cBhvr>
                                    </p:animEffect>
                                  </p:childTnLst>
                                </p:cTn>
                              </p:par>
                              <p:par>
                                <p:cTn id="43" presetID="10" presetClass="exit" presetSubtype="0" fill="hold" nodeType="withEffect">
                                  <p:stCondLst>
                                    <p:cond delay="1000"/>
                                  </p:stCondLst>
                                  <p:childTnLst>
                                    <p:animEffect transition="out" filter="fade">
                                      <p:cBhvr>
                                        <p:cTn id="44" dur="500"/>
                                        <p:tgtEl>
                                          <p:spTgt spid="29"/>
                                        </p:tgtEl>
                                      </p:cBhvr>
                                    </p:animEffect>
                                    <p:set>
                                      <p:cBhvr>
                                        <p:cTn id="45" dur="1" fill="hold">
                                          <p:stCondLst>
                                            <p:cond delay="499"/>
                                          </p:stCondLst>
                                        </p:cTn>
                                        <p:tgtEl>
                                          <p:spTgt spid="29"/>
                                        </p:tgtEl>
                                        <p:attrNameLst>
                                          <p:attrName>style.visibility</p:attrName>
                                        </p:attrNameLst>
                                      </p:cBhvr>
                                      <p:to>
                                        <p:strVal val="hidden"/>
                                      </p:to>
                                    </p:set>
                                  </p:childTnLst>
                                </p:cTn>
                              </p:par>
                              <p:par>
                                <p:cTn id="46" presetID="10" presetClass="exit" presetSubtype="0" fill="hold" grpId="1" nodeType="withEffect">
                                  <p:stCondLst>
                                    <p:cond delay="1000"/>
                                  </p:stCondLst>
                                  <p:childTnLst>
                                    <p:animEffect transition="out" filter="fade">
                                      <p:cBhvr>
                                        <p:cTn id="47" dur="500"/>
                                        <p:tgtEl>
                                          <p:spTgt spid="136"/>
                                        </p:tgtEl>
                                      </p:cBhvr>
                                    </p:animEffect>
                                    <p:set>
                                      <p:cBhvr>
                                        <p:cTn id="48" dur="1" fill="hold">
                                          <p:stCondLst>
                                            <p:cond delay="499"/>
                                          </p:stCondLst>
                                        </p:cTn>
                                        <p:tgtEl>
                                          <p:spTgt spid="136"/>
                                        </p:tgtEl>
                                        <p:attrNameLst>
                                          <p:attrName>style.visibility</p:attrName>
                                        </p:attrNameLst>
                                      </p:cBhvr>
                                      <p:to>
                                        <p:strVal val="hidden"/>
                                      </p:to>
                                    </p:set>
                                  </p:childTnLst>
                                </p:cTn>
                              </p:par>
                            </p:childTnLst>
                          </p:cTn>
                        </p:par>
                        <p:par>
                          <p:cTn id="49" fill="hold">
                            <p:stCondLst>
                              <p:cond delay="2500"/>
                            </p:stCondLst>
                            <p:childTnLst>
                              <p:par>
                                <p:cTn id="50" presetID="22" presetClass="entr" presetSubtype="4" fill="hold" nodeType="afterEffect">
                                  <p:stCondLst>
                                    <p:cond delay="1000"/>
                                  </p:stCondLst>
                                  <p:childTnLst>
                                    <p:set>
                                      <p:cBhvr>
                                        <p:cTn id="51" dur="1" fill="hold">
                                          <p:stCondLst>
                                            <p:cond delay="0"/>
                                          </p:stCondLst>
                                        </p:cTn>
                                        <p:tgtEl>
                                          <p:spTgt spid="39"/>
                                        </p:tgtEl>
                                        <p:attrNameLst>
                                          <p:attrName>style.visibility</p:attrName>
                                        </p:attrNameLst>
                                      </p:cBhvr>
                                      <p:to>
                                        <p:strVal val="visible"/>
                                      </p:to>
                                    </p:set>
                                    <p:animEffect transition="in" filter="wipe(down)">
                                      <p:cBhvr>
                                        <p:cTn id="52" dur="500"/>
                                        <p:tgtEl>
                                          <p:spTgt spid="39"/>
                                        </p:tgtEl>
                                      </p:cBhvr>
                                    </p:animEffect>
                                  </p:childTnLst>
                                </p:cTn>
                              </p:par>
                              <p:par>
                                <p:cTn id="53" presetID="10" presetClass="exit" presetSubtype="0" fill="hold" nodeType="withEffect">
                                  <p:stCondLst>
                                    <p:cond delay="0"/>
                                  </p:stCondLst>
                                  <p:childTnLst>
                                    <p:animEffect transition="out" filter="fade">
                                      <p:cBhvr>
                                        <p:cTn id="54" dur="500"/>
                                        <p:tgtEl>
                                          <p:spTgt spid="35"/>
                                        </p:tgtEl>
                                      </p:cBhvr>
                                    </p:animEffect>
                                    <p:set>
                                      <p:cBhvr>
                                        <p:cTn id="55" dur="1" fill="hold">
                                          <p:stCondLst>
                                            <p:cond delay="499"/>
                                          </p:stCondLst>
                                        </p:cTn>
                                        <p:tgtEl>
                                          <p:spTgt spid="35"/>
                                        </p:tgtEl>
                                        <p:attrNameLst>
                                          <p:attrName>style.visibility</p:attrName>
                                        </p:attrNameLst>
                                      </p:cBhvr>
                                      <p:to>
                                        <p:strVal val="hidden"/>
                                      </p:to>
                                    </p:set>
                                  </p:childTnLst>
                                </p:cTn>
                              </p:par>
                              <p:par>
                                <p:cTn id="56" presetID="10" presetClass="entr" presetSubtype="0" fill="hold" grpId="0" nodeType="withEffect">
                                  <p:stCondLst>
                                    <p:cond delay="500"/>
                                  </p:stCondLst>
                                  <p:childTnLst>
                                    <p:set>
                                      <p:cBhvr>
                                        <p:cTn id="57" dur="1" fill="hold">
                                          <p:stCondLst>
                                            <p:cond delay="0"/>
                                          </p:stCondLst>
                                        </p:cTn>
                                        <p:tgtEl>
                                          <p:spTgt spid="137"/>
                                        </p:tgtEl>
                                        <p:attrNameLst>
                                          <p:attrName>style.visibility</p:attrName>
                                        </p:attrNameLst>
                                      </p:cBhvr>
                                      <p:to>
                                        <p:strVal val="visible"/>
                                      </p:to>
                                    </p:set>
                                    <p:animEffect transition="in" filter="fade">
                                      <p:cBhvr>
                                        <p:cTn id="58" dur="500"/>
                                        <p:tgtEl>
                                          <p:spTgt spid="137"/>
                                        </p:tgtEl>
                                      </p:cBhvr>
                                    </p:animEffect>
                                  </p:childTnLst>
                                </p:cTn>
                              </p:par>
                            </p:childTnLst>
                          </p:cTn>
                        </p:par>
                        <p:par>
                          <p:cTn id="59" fill="hold">
                            <p:stCondLst>
                              <p:cond delay="4000"/>
                            </p:stCondLst>
                            <p:childTnLst>
                              <p:par>
                                <p:cTn id="60" presetID="10" presetClass="exit" presetSubtype="0" fill="hold" grpId="1" nodeType="afterEffect">
                                  <p:stCondLst>
                                    <p:cond delay="1000"/>
                                  </p:stCondLst>
                                  <p:childTnLst>
                                    <p:animEffect transition="out" filter="fade">
                                      <p:cBhvr>
                                        <p:cTn id="61" dur="500"/>
                                        <p:tgtEl>
                                          <p:spTgt spid="137"/>
                                        </p:tgtEl>
                                      </p:cBhvr>
                                    </p:animEffect>
                                    <p:set>
                                      <p:cBhvr>
                                        <p:cTn id="62" dur="1" fill="hold">
                                          <p:stCondLst>
                                            <p:cond delay="499"/>
                                          </p:stCondLst>
                                        </p:cTn>
                                        <p:tgtEl>
                                          <p:spTgt spid="137"/>
                                        </p:tgtEl>
                                        <p:attrNameLst>
                                          <p:attrName>style.visibility</p:attrName>
                                        </p:attrNameLst>
                                      </p:cBhvr>
                                      <p:to>
                                        <p:strVal val="hidden"/>
                                      </p:to>
                                    </p:set>
                                  </p:childTnLst>
                                </p:cTn>
                              </p:par>
                              <p:par>
                                <p:cTn id="63" presetID="10" presetClass="entr" presetSubtype="0" fill="hold" grpId="0" nodeType="withEffect">
                                  <p:stCondLst>
                                    <p:cond delay="1000"/>
                                  </p:stCondLst>
                                  <p:childTnLst>
                                    <p:set>
                                      <p:cBhvr>
                                        <p:cTn id="64" dur="1" fill="hold">
                                          <p:stCondLst>
                                            <p:cond delay="0"/>
                                          </p:stCondLst>
                                        </p:cTn>
                                        <p:tgtEl>
                                          <p:spTgt spid="139"/>
                                        </p:tgtEl>
                                        <p:attrNameLst>
                                          <p:attrName>style.visibility</p:attrName>
                                        </p:attrNameLst>
                                      </p:cBhvr>
                                      <p:to>
                                        <p:strVal val="visible"/>
                                      </p:to>
                                    </p:set>
                                    <p:animEffect transition="in" filter="fade">
                                      <p:cBhvr>
                                        <p:cTn id="65" dur="500"/>
                                        <p:tgtEl>
                                          <p:spTgt spid="13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wipe(right)">
                                      <p:cBhvr>
                                        <p:cTn id="70" dur="500"/>
                                        <p:tgtEl>
                                          <p:spTgt spid="44"/>
                                        </p:tgtEl>
                                      </p:cBhvr>
                                    </p:animEffect>
                                  </p:childTnLst>
                                </p:cTn>
                              </p:par>
                              <p:par>
                                <p:cTn id="71" presetID="10" presetClass="exit" presetSubtype="0" fill="hold" nodeType="withEffect">
                                  <p:stCondLst>
                                    <p:cond delay="0"/>
                                  </p:stCondLst>
                                  <p:childTnLst>
                                    <p:animEffect transition="out" filter="fade">
                                      <p:cBhvr>
                                        <p:cTn id="72" dur="500"/>
                                        <p:tgtEl>
                                          <p:spTgt spid="39"/>
                                        </p:tgtEl>
                                      </p:cBhvr>
                                    </p:animEffect>
                                    <p:set>
                                      <p:cBhvr>
                                        <p:cTn id="73" dur="1" fill="hold">
                                          <p:stCondLst>
                                            <p:cond delay="499"/>
                                          </p:stCondLst>
                                        </p:cTn>
                                        <p:tgtEl>
                                          <p:spTgt spid="39"/>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39"/>
                                        </p:tgtEl>
                                      </p:cBhvr>
                                    </p:animEffect>
                                    <p:set>
                                      <p:cBhvr>
                                        <p:cTn id="76" dur="1" fill="hold">
                                          <p:stCondLst>
                                            <p:cond delay="499"/>
                                          </p:stCondLst>
                                        </p:cTn>
                                        <p:tgtEl>
                                          <p:spTgt spid="139"/>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140"/>
                                        </p:tgtEl>
                                        <p:attrNameLst>
                                          <p:attrName>style.visibility</p:attrName>
                                        </p:attrNameLst>
                                      </p:cBhvr>
                                      <p:to>
                                        <p:strVal val="visible"/>
                                      </p:to>
                                    </p:set>
                                    <p:animEffect transition="in" filter="fade">
                                      <p:cBhvr>
                                        <p:cTn id="79" dur="500"/>
                                        <p:tgtEl>
                                          <p:spTgt spid="14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2" fill="hold" nodeType="clickEffect">
                                  <p:stCondLst>
                                    <p:cond delay="0"/>
                                  </p:stCondLst>
                                  <p:childTnLst>
                                    <p:set>
                                      <p:cBhvr>
                                        <p:cTn id="83" dur="1" fill="hold">
                                          <p:stCondLst>
                                            <p:cond delay="0"/>
                                          </p:stCondLst>
                                        </p:cTn>
                                        <p:tgtEl>
                                          <p:spTgt spid="50"/>
                                        </p:tgtEl>
                                        <p:attrNameLst>
                                          <p:attrName>style.visibility</p:attrName>
                                        </p:attrNameLst>
                                      </p:cBhvr>
                                      <p:to>
                                        <p:strVal val="visible"/>
                                      </p:to>
                                    </p:set>
                                    <p:animEffect transition="in" filter="wipe(right)">
                                      <p:cBhvr>
                                        <p:cTn id="84" dur="500"/>
                                        <p:tgtEl>
                                          <p:spTgt spid="50"/>
                                        </p:tgtEl>
                                      </p:cBhvr>
                                    </p:animEffect>
                                  </p:childTnLst>
                                </p:cTn>
                              </p:par>
                              <p:par>
                                <p:cTn id="85" presetID="10" presetClass="exit" presetSubtype="0" fill="hold" grpId="1" nodeType="withEffect">
                                  <p:stCondLst>
                                    <p:cond delay="0"/>
                                  </p:stCondLst>
                                  <p:childTnLst>
                                    <p:animEffect transition="out" filter="fade">
                                      <p:cBhvr>
                                        <p:cTn id="86" dur="500"/>
                                        <p:tgtEl>
                                          <p:spTgt spid="140"/>
                                        </p:tgtEl>
                                      </p:cBhvr>
                                    </p:animEffect>
                                    <p:set>
                                      <p:cBhvr>
                                        <p:cTn id="87" dur="1" fill="hold">
                                          <p:stCondLst>
                                            <p:cond delay="499"/>
                                          </p:stCondLst>
                                        </p:cTn>
                                        <p:tgtEl>
                                          <p:spTgt spid="140"/>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500"/>
                                        <p:tgtEl>
                                          <p:spTgt spid="44"/>
                                        </p:tgtEl>
                                      </p:cBhvr>
                                    </p:animEffect>
                                    <p:set>
                                      <p:cBhvr>
                                        <p:cTn id="90" dur="1" fill="hold">
                                          <p:stCondLst>
                                            <p:cond delay="499"/>
                                          </p:stCondLst>
                                        </p:cTn>
                                        <p:tgtEl>
                                          <p:spTgt spid="44"/>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500"/>
                                        <p:tgtEl>
                                          <p:spTgt spid="39"/>
                                        </p:tgtEl>
                                      </p:cBhvr>
                                    </p:animEffect>
                                    <p:set>
                                      <p:cBhvr>
                                        <p:cTn id="93" dur="1" fill="hold">
                                          <p:stCondLst>
                                            <p:cond delay="499"/>
                                          </p:stCondLst>
                                        </p:cTn>
                                        <p:tgtEl>
                                          <p:spTgt spid="39"/>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wipe(right)">
                                      <p:cBhvr>
                                        <p:cTn id="98" dur="500"/>
                                        <p:tgtEl>
                                          <p:spTgt spid="52"/>
                                        </p:tgtEl>
                                      </p:cBhvr>
                                    </p:animEffect>
                                  </p:childTnLst>
                                </p:cTn>
                              </p:par>
                              <p:par>
                                <p:cTn id="99" presetID="10" presetClass="exit" presetSubtype="0" fill="hold" nodeType="withEffect">
                                  <p:stCondLst>
                                    <p:cond delay="0"/>
                                  </p:stCondLst>
                                  <p:childTnLst>
                                    <p:animEffect transition="out" filter="fade">
                                      <p:cBhvr>
                                        <p:cTn id="100" dur="500"/>
                                        <p:tgtEl>
                                          <p:spTgt spid="50"/>
                                        </p:tgtEl>
                                      </p:cBhvr>
                                    </p:animEffect>
                                    <p:set>
                                      <p:cBhvr>
                                        <p:cTn id="101" dur="1" fill="hold">
                                          <p:stCondLst>
                                            <p:cond delay="499"/>
                                          </p:stCondLst>
                                        </p:cTn>
                                        <p:tgtEl>
                                          <p:spTgt spid="50"/>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nodeType="clickEffect">
                                  <p:stCondLst>
                                    <p:cond delay="0"/>
                                  </p:stCondLst>
                                  <p:childTnLst>
                                    <p:set>
                                      <p:cBhvr>
                                        <p:cTn id="105" dur="1" fill="hold">
                                          <p:stCondLst>
                                            <p:cond delay="0"/>
                                          </p:stCondLst>
                                        </p:cTn>
                                        <p:tgtEl>
                                          <p:spTgt spid="55"/>
                                        </p:tgtEl>
                                        <p:attrNameLst>
                                          <p:attrName>style.visibility</p:attrName>
                                        </p:attrNameLst>
                                      </p:cBhvr>
                                      <p:to>
                                        <p:strVal val="visible"/>
                                      </p:to>
                                    </p:set>
                                    <p:animEffect transition="in" filter="wipe(left)">
                                      <p:cBhvr>
                                        <p:cTn id="106" dur="500"/>
                                        <p:tgtEl>
                                          <p:spTgt spid="55"/>
                                        </p:tgtEl>
                                      </p:cBhvr>
                                    </p:animEffect>
                                  </p:childTnLst>
                                </p:cTn>
                              </p:par>
                              <p:par>
                                <p:cTn id="107" presetID="10" presetClass="exit" presetSubtype="0" fill="hold" nodeType="withEffect">
                                  <p:stCondLst>
                                    <p:cond delay="0"/>
                                  </p:stCondLst>
                                  <p:childTnLst>
                                    <p:animEffect transition="out" filter="fade">
                                      <p:cBhvr>
                                        <p:cTn id="108" dur="500"/>
                                        <p:tgtEl>
                                          <p:spTgt spid="52"/>
                                        </p:tgtEl>
                                      </p:cBhvr>
                                    </p:animEffect>
                                    <p:set>
                                      <p:cBhvr>
                                        <p:cTn id="109" dur="1" fill="hold">
                                          <p:stCondLst>
                                            <p:cond delay="499"/>
                                          </p:stCondLst>
                                        </p:cTn>
                                        <p:tgtEl>
                                          <p:spTgt spid="52"/>
                                        </p:tgtEl>
                                        <p:attrNameLst>
                                          <p:attrName>style.visibility</p:attrName>
                                        </p:attrNameLst>
                                      </p:cBhvr>
                                      <p:to>
                                        <p:strVal val="hidden"/>
                                      </p:to>
                                    </p:set>
                                  </p:childTnLst>
                                </p:cTn>
                              </p:par>
                              <p:par>
                                <p:cTn id="110" presetID="10" presetClass="entr" presetSubtype="0" fill="hold" grpId="0" nodeType="withEffect">
                                  <p:stCondLst>
                                    <p:cond delay="0"/>
                                  </p:stCondLst>
                                  <p:childTnLst>
                                    <p:set>
                                      <p:cBhvr>
                                        <p:cTn id="111" dur="1" fill="hold">
                                          <p:stCondLst>
                                            <p:cond delay="0"/>
                                          </p:stCondLst>
                                        </p:cTn>
                                        <p:tgtEl>
                                          <p:spTgt spid="141"/>
                                        </p:tgtEl>
                                        <p:attrNameLst>
                                          <p:attrName>style.visibility</p:attrName>
                                        </p:attrNameLst>
                                      </p:cBhvr>
                                      <p:to>
                                        <p:strVal val="visible"/>
                                      </p:to>
                                    </p:set>
                                    <p:animEffect transition="in" filter="fade">
                                      <p:cBhvr>
                                        <p:cTn id="112"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64" grpId="0"/>
      <p:bldP spid="126" grpId="0"/>
      <p:bldP spid="136" grpId="0"/>
      <p:bldP spid="136" grpId="1"/>
      <p:bldP spid="137" grpId="0"/>
      <p:bldP spid="137" grpId="1"/>
      <p:bldP spid="139" grpId="0"/>
      <p:bldP spid="139" grpId="1"/>
      <p:bldP spid="140" grpId="0"/>
      <p:bldP spid="140" grpId="1"/>
      <p:bldP spid="14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Zero-trust AuthN and AuthZ engine…"/>
          <p:cNvSpPr txBox="1">
            <a:spLocks noGrp="1"/>
          </p:cNvSpPr>
          <p:nvPr>
            <p:ph type="body" sz="quarter" idx="10"/>
          </p:nvPr>
        </p:nvSpPr>
        <p:spPr>
          <a:xfrm>
            <a:off x="269239" y="1189177"/>
            <a:ext cx="5620661" cy="5379312"/>
          </a:xfrm>
          <a:prstGeom prst="rect">
            <a:avLst/>
          </a:prstGeom>
        </p:spPr>
        <p:txBody>
          <a:bodyPr>
            <a:noAutofit/>
          </a:bodyPr>
          <a:lstStyle/>
          <a:p>
            <a:pPr marL="457200" indent="-457200" defTabSz="1085088">
              <a:spcBef>
                <a:spcPts val="1050"/>
              </a:spcBef>
              <a:buFont typeface="+mj-lt"/>
              <a:buAutoNum type="arabicPeriod"/>
              <a:defRPr sz="4272"/>
            </a:pPr>
            <a:r>
              <a:rPr lang="en-US" sz="2000">
                <a:latin typeface="+mn-lt"/>
              </a:rPr>
              <a:t>Understand issues with prompting, talk to your IAM team</a:t>
            </a:r>
          </a:p>
          <a:p>
            <a:pPr marL="457200" indent="-457200" defTabSz="1085088">
              <a:spcBef>
                <a:spcPts val="1050"/>
              </a:spcBef>
              <a:buFont typeface="+mj-lt"/>
              <a:buAutoNum type="arabicPeriod"/>
              <a:defRPr sz="4272"/>
            </a:pPr>
            <a:r>
              <a:rPr lang="en-US" sz="2000">
                <a:latin typeface="+mn-lt"/>
              </a:rPr>
              <a:t>Modernize Linux server access, so they can be treated like any other resource subject to zero trust policies</a:t>
            </a:r>
          </a:p>
          <a:p>
            <a:pPr marL="457200" indent="-457200" defTabSz="1085088">
              <a:spcBef>
                <a:spcPts val="1050"/>
              </a:spcBef>
              <a:buFont typeface="+mj-lt"/>
              <a:buAutoNum type="arabicPeriod"/>
              <a:defRPr sz="4272"/>
            </a:pPr>
            <a:r>
              <a:rPr lang="en-US" sz="2000">
                <a:latin typeface="+mn-lt"/>
              </a:rPr>
              <a:t>Integrate your client OSes with the cloud to improve the user experience AND security:</a:t>
            </a:r>
          </a:p>
          <a:p>
            <a:pPr marL="693746" lvl="1" indent="-457200" defTabSz="1085088">
              <a:spcBef>
                <a:spcPts val="1050"/>
              </a:spcBef>
              <a:defRPr sz="4272"/>
            </a:pPr>
            <a:r>
              <a:rPr lang="en-US" sz="1800"/>
              <a:t>MDM management for macOS via Intune or 3</a:t>
            </a:r>
            <a:r>
              <a:rPr lang="en-US" sz="1800" baseline="30000"/>
              <a:t>rd</a:t>
            </a:r>
            <a:r>
              <a:rPr lang="en-US" sz="1800"/>
              <a:t> party MDM – use in Conditional Access</a:t>
            </a:r>
          </a:p>
          <a:p>
            <a:pPr marL="693746" lvl="1" indent="-457200" defTabSz="1085088">
              <a:spcBef>
                <a:spcPts val="1050"/>
              </a:spcBef>
              <a:defRPr sz="4272"/>
            </a:pPr>
            <a:r>
              <a:rPr lang="en-US" sz="1800"/>
              <a:t>SSO for macOS via the Azure AD SSO Extension</a:t>
            </a:r>
          </a:p>
          <a:p>
            <a:pPr marL="514350" indent="-514350" defTabSz="1085088">
              <a:spcBef>
                <a:spcPts val="1050"/>
              </a:spcBef>
              <a:buFont typeface="+mj-lt"/>
              <a:buAutoNum type="arabicPeriod"/>
              <a:defRPr sz="4272"/>
            </a:pPr>
            <a:r>
              <a:rPr lang="en-US" sz="2000">
                <a:latin typeface="+mn-lt"/>
              </a:rPr>
              <a:t>Use Linux in CA policies now, device management later</a:t>
            </a:r>
          </a:p>
          <a:p>
            <a:pPr marL="693746" lvl="1" indent="-457200" defTabSz="1085088">
              <a:spcBef>
                <a:spcPts val="1050"/>
              </a:spcBef>
              <a:defRPr sz="4272"/>
            </a:pPr>
            <a:r>
              <a:rPr lang="en-US" sz="1800"/>
              <a:t>Now: Linux as a device platform in CA</a:t>
            </a:r>
          </a:p>
          <a:p>
            <a:pPr marL="693746" lvl="1" indent="-457200" defTabSz="1085088">
              <a:spcBef>
                <a:spcPts val="1050"/>
              </a:spcBef>
              <a:defRPr sz="4272"/>
            </a:pPr>
            <a:r>
              <a:rPr lang="en-US" sz="1800"/>
              <a:t>Later: MDM and SSO in Edge for Linux via the Intune Company Portal</a:t>
            </a:r>
          </a:p>
        </p:txBody>
      </p:sp>
      <p:sp>
        <p:nvSpPr>
          <p:cNvPr id="178" name="Conditional Access"/>
          <p:cNvSpPr txBox="1">
            <a:spLocks noGrp="1"/>
          </p:cNvSpPr>
          <p:nvPr>
            <p:ph type="title"/>
          </p:nvPr>
        </p:nvSpPr>
        <p:spPr>
          <a:prstGeom prst="rect">
            <a:avLst/>
          </a:prstGeom>
        </p:spPr>
        <p:txBody>
          <a:bodyPr/>
          <a:lstStyle/>
          <a:p>
            <a:pPr algn="ctr"/>
            <a:r>
              <a:rPr lang="en-US"/>
              <a:t>Recap &amp; Go Dos!</a:t>
            </a:r>
            <a:endParaRPr/>
          </a:p>
        </p:txBody>
      </p:sp>
      <p:pic>
        <p:nvPicPr>
          <p:cNvPr id="5" name="Picture 4">
            <a:extLst>
              <a:ext uri="{FF2B5EF4-FFF2-40B4-BE49-F238E27FC236}">
                <a16:creationId xmlns:a16="http://schemas.microsoft.com/office/drawing/2014/main" id="{196D6699-F876-468F-0AC4-E82FF1173A7B}"/>
              </a:ext>
            </a:extLst>
          </p:cNvPr>
          <p:cNvPicPr>
            <a:picLocks noChangeAspect="1"/>
          </p:cNvPicPr>
          <p:nvPr/>
        </p:nvPicPr>
        <p:blipFill>
          <a:blip r:embed="rId2"/>
          <a:stretch>
            <a:fillRect/>
          </a:stretch>
        </p:blipFill>
        <p:spPr>
          <a:xfrm>
            <a:off x="5889900" y="1731182"/>
            <a:ext cx="6216860" cy="3395636"/>
          </a:xfrm>
          <a:prstGeom prst="rect">
            <a:avLst/>
          </a:prstGeom>
        </p:spPr>
      </p:pic>
      <p:pic>
        <p:nvPicPr>
          <p:cNvPr id="3" name="Picture 4" descr="See the source image">
            <a:extLst>
              <a:ext uri="{FF2B5EF4-FFF2-40B4-BE49-F238E27FC236}">
                <a16:creationId xmlns:a16="http://schemas.microsoft.com/office/drawing/2014/main" id="{FBC1150A-F948-6945-8854-C51337781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4616" y="3092194"/>
            <a:ext cx="1829073" cy="21636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inux Tux penguin mascot">
            <a:extLst>
              <a:ext uri="{FF2B5EF4-FFF2-40B4-BE49-F238E27FC236}">
                <a16:creationId xmlns:a16="http://schemas.microsoft.com/office/drawing/2014/main" id="{8BD02A08-E704-CE5C-FC18-3CE0EF44CC6D}"/>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10535235" y="2105435"/>
            <a:ext cx="1655208" cy="1973518"/>
          </a:xfrm>
          <a:prstGeom prst="rect">
            <a:avLst/>
          </a:prstGeom>
        </p:spPr>
      </p:pic>
      <p:pic>
        <p:nvPicPr>
          <p:cNvPr id="8" name="Picture 7" descr="Linux Tux penguin mascot">
            <a:extLst>
              <a:ext uri="{FF2B5EF4-FFF2-40B4-BE49-F238E27FC236}">
                <a16:creationId xmlns:a16="http://schemas.microsoft.com/office/drawing/2014/main" id="{A118DE99-0C69-0BBF-F09B-95CBF19FD0D4}"/>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6292530" y="1929144"/>
            <a:ext cx="1041750" cy="1242087"/>
          </a:xfrm>
          <a:prstGeom prst="rect">
            <a:avLst/>
          </a:prstGeom>
        </p:spPr>
      </p:pic>
    </p:spTree>
    <p:extLst>
      <p:ext uri="{BB962C8B-B14F-4D97-AF65-F5344CB8AC3E}">
        <p14:creationId xmlns:p14="http://schemas.microsoft.com/office/powerpoint/2010/main" val="28459418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xEl>
                                              <p:pRg st="1" end="1"/>
                                            </p:txEl>
                                          </p:spTgt>
                                        </p:tgtEl>
                                        <p:attrNameLst>
                                          <p:attrName>style.visibility</p:attrName>
                                        </p:attrNameLst>
                                      </p:cBhvr>
                                      <p:to>
                                        <p:strVal val="visible"/>
                                      </p:to>
                                    </p:set>
                                    <p:animEffect transition="in" filter="fade">
                                      <p:cBhvr>
                                        <p:cTn id="7" dur="500"/>
                                        <p:tgtEl>
                                          <p:spTgt spid="17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9">
                                            <p:txEl>
                                              <p:pRg st="2" end="2"/>
                                            </p:txEl>
                                          </p:spTgt>
                                        </p:tgtEl>
                                        <p:attrNameLst>
                                          <p:attrName>style.visibility</p:attrName>
                                        </p:attrNameLst>
                                      </p:cBhvr>
                                      <p:to>
                                        <p:strVal val="visible"/>
                                      </p:to>
                                    </p:set>
                                    <p:animEffect transition="in" filter="fade">
                                      <p:cBhvr>
                                        <p:cTn id="12" dur="500"/>
                                        <p:tgtEl>
                                          <p:spTgt spid="179">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79">
                                            <p:txEl>
                                              <p:pRg st="3" end="3"/>
                                            </p:txEl>
                                          </p:spTgt>
                                        </p:tgtEl>
                                        <p:attrNameLst>
                                          <p:attrName>style.visibility</p:attrName>
                                        </p:attrNameLst>
                                      </p:cBhvr>
                                      <p:to>
                                        <p:strVal val="visible"/>
                                      </p:to>
                                    </p:set>
                                    <p:animEffect transition="in" filter="fade">
                                      <p:cBhvr>
                                        <p:cTn id="15" dur="500"/>
                                        <p:tgtEl>
                                          <p:spTgt spid="179">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79">
                                            <p:txEl>
                                              <p:pRg st="4" end="4"/>
                                            </p:txEl>
                                          </p:spTgt>
                                        </p:tgtEl>
                                        <p:attrNameLst>
                                          <p:attrName>style.visibility</p:attrName>
                                        </p:attrNameLst>
                                      </p:cBhvr>
                                      <p:to>
                                        <p:strVal val="visible"/>
                                      </p:to>
                                    </p:set>
                                    <p:animEffect transition="in" filter="fade">
                                      <p:cBhvr>
                                        <p:cTn id="18" dur="500"/>
                                        <p:tgtEl>
                                          <p:spTgt spid="179">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9">
                                            <p:txEl>
                                              <p:pRg st="5" end="5"/>
                                            </p:txEl>
                                          </p:spTgt>
                                        </p:tgtEl>
                                        <p:attrNameLst>
                                          <p:attrName>style.visibility</p:attrName>
                                        </p:attrNameLst>
                                      </p:cBhvr>
                                      <p:to>
                                        <p:strVal val="visible"/>
                                      </p:to>
                                    </p:set>
                                    <p:animEffect transition="in" filter="fade">
                                      <p:cBhvr>
                                        <p:cTn id="23" dur="500"/>
                                        <p:tgtEl>
                                          <p:spTgt spid="179">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79">
                                            <p:txEl>
                                              <p:pRg st="6" end="6"/>
                                            </p:txEl>
                                          </p:spTgt>
                                        </p:tgtEl>
                                        <p:attrNameLst>
                                          <p:attrName>style.visibility</p:attrName>
                                        </p:attrNameLst>
                                      </p:cBhvr>
                                      <p:to>
                                        <p:strVal val="visible"/>
                                      </p:to>
                                    </p:set>
                                    <p:animEffect transition="in" filter="fade">
                                      <p:cBhvr>
                                        <p:cTn id="26" dur="500"/>
                                        <p:tgtEl>
                                          <p:spTgt spid="179">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79">
                                            <p:txEl>
                                              <p:pRg st="7" end="7"/>
                                            </p:txEl>
                                          </p:spTgt>
                                        </p:tgtEl>
                                        <p:attrNameLst>
                                          <p:attrName>style.visibility</p:attrName>
                                        </p:attrNameLst>
                                      </p:cBhvr>
                                      <p:to>
                                        <p:strVal val="visible"/>
                                      </p:to>
                                    </p:set>
                                    <p:animEffect transition="in" filter="fade">
                                      <p:cBhvr>
                                        <p:cTn id="29" dur="500"/>
                                        <p:tgtEl>
                                          <p:spTgt spid="17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7E540-D664-2248-A353-E17150691F3D}"/>
              </a:ext>
            </a:extLst>
          </p:cNvPr>
          <p:cNvSpPr>
            <a:spLocks noGrp="1"/>
          </p:cNvSpPr>
          <p:nvPr>
            <p:ph type="title"/>
          </p:nvPr>
        </p:nvSpPr>
        <p:spPr>
          <a:xfrm>
            <a:off x="585216" y="2977823"/>
            <a:ext cx="9144000" cy="553998"/>
          </a:xfrm>
        </p:spPr>
        <p:txBody>
          <a:bodyPr/>
          <a:lstStyle/>
          <a:p>
            <a:r>
              <a:rPr lang="en-US" sz="4000" b="1"/>
              <a:t>Thank you</a:t>
            </a:r>
          </a:p>
        </p:txBody>
      </p:sp>
      <p:sp>
        <p:nvSpPr>
          <p:cNvPr id="3" name="TextBox 2">
            <a:extLst>
              <a:ext uri="{FF2B5EF4-FFF2-40B4-BE49-F238E27FC236}">
                <a16:creationId xmlns:a16="http://schemas.microsoft.com/office/drawing/2014/main" id="{A6626EAF-DB7A-F6EF-BBD7-6AD114C109E9}"/>
              </a:ext>
            </a:extLst>
          </p:cNvPr>
          <p:cNvSpPr txBox="1"/>
          <p:nvPr/>
        </p:nvSpPr>
        <p:spPr>
          <a:xfrm>
            <a:off x="4896091" y="5613722"/>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
        <p:nvSpPr>
          <p:cNvPr id="4" name="Title 1">
            <a:extLst>
              <a:ext uri="{FF2B5EF4-FFF2-40B4-BE49-F238E27FC236}">
                <a16:creationId xmlns:a16="http://schemas.microsoft.com/office/drawing/2014/main" id="{0C7B678D-589A-DA42-15A3-56A542346ED2}"/>
              </a:ext>
            </a:extLst>
          </p:cNvPr>
          <p:cNvSpPr txBox="1">
            <a:spLocks/>
          </p:cNvSpPr>
          <p:nvPr/>
        </p:nvSpPr>
        <p:spPr>
          <a:xfrm>
            <a:off x="2091855" y="5613722"/>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sz="4000" b="1"/>
              <a:t>Slides: https://</a:t>
            </a:r>
            <a:r>
              <a:rPr lang="en-US" sz="4000" b="1" err="1"/>
              <a:t>aka.ms</a:t>
            </a:r>
            <a:r>
              <a:rPr lang="en-US" sz="4000" b="1"/>
              <a:t>/AADBTV2022</a:t>
            </a:r>
          </a:p>
        </p:txBody>
      </p:sp>
    </p:spTree>
    <p:extLst>
      <p:ext uri="{BB962C8B-B14F-4D97-AF65-F5344CB8AC3E}">
        <p14:creationId xmlns:p14="http://schemas.microsoft.com/office/powerpoint/2010/main" val="2878496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3" name="Conditional Access collects this type of data on every auth attempt…"/>
          <p:cNvSpPr txBox="1">
            <a:spLocks noGrp="1"/>
          </p:cNvSpPr>
          <p:nvPr>
            <p:ph type="body" sz="quarter" idx="10"/>
          </p:nvPr>
        </p:nvSpPr>
        <p:spPr>
          <a:xfrm>
            <a:off x="269240" y="1189177"/>
            <a:ext cx="5800566" cy="5379312"/>
          </a:xfrm>
          <a:prstGeom prst="rect">
            <a:avLst/>
          </a:prstGeom>
        </p:spPr>
        <p:txBody>
          <a:bodyPr>
            <a:noAutofit/>
          </a:bodyPr>
          <a:lstStyle/>
          <a:p>
            <a:pPr marL="248666" indent="-248666" defTabSz="1085088">
              <a:spcBef>
                <a:spcPts val="1050"/>
              </a:spcBef>
              <a:defRPr sz="4272"/>
            </a:pPr>
            <a:r>
              <a:rPr lang="en-US" sz="2000">
                <a:latin typeface="+mn-lt"/>
              </a:rPr>
              <a:t>All Conditional Access polices are ANDed together. (Not like GPO LSDO precedence) </a:t>
            </a:r>
          </a:p>
          <a:p>
            <a:pPr marL="528066" lvl="1" indent="-248666" defTabSz="1085088">
              <a:spcBef>
                <a:spcPts val="1050"/>
              </a:spcBef>
              <a:defRPr sz="4272"/>
            </a:pPr>
            <a:r>
              <a:rPr lang="en-US" sz="2000"/>
              <a:t>Is Policy in scope of the request</a:t>
            </a:r>
          </a:p>
          <a:p>
            <a:pPr marL="528066" lvl="1" indent="-248666" defTabSz="1085088">
              <a:spcBef>
                <a:spcPts val="1050"/>
              </a:spcBef>
              <a:defRPr sz="4272"/>
            </a:pPr>
            <a:r>
              <a:rPr lang="en-US" sz="2000"/>
              <a:t>BLOCK controls satisfied first</a:t>
            </a:r>
          </a:p>
          <a:p>
            <a:pPr marL="528066" lvl="1" indent="-248666" defTabSz="1085088">
              <a:spcBef>
                <a:spcPts val="1050"/>
              </a:spcBef>
              <a:defRPr sz="4272"/>
            </a:pPr>
            <a:r>
              <a:rPr lang="en-US" sz="2000"/>
              <a:t>GRANT controls applied in order</a:t>
            </a:r>
          </a:p>
          <a:p>
            <a:pPr marL="807466" lvl="2" indent="-248666" defTabSz="1085088">
              <a:spcBef>
                <a:spcPts val="1050"/>
              </a:spcBef>
              <a:defRPr sz="4272"/>
            </a:pPr>
            <a:r>
              <a:rPr lang="en-US" sz="2000"/>
              <a:t>Risk</a:t>
            </a:r>
          </a:p>
          <a:p>
            <a:pPr marL="807466" lvl="2" indent="-248666" defTabSz="1085088">
              <a:spcBef>
                <a:spcPts val="1050"/>
              </a:spcBef>
              <a:defRPr sz="4272"/>
            </a:pPr>
            <a:r>
              <a:rPr lang="en-US" sz="2000"/>
              <a:t>MFA</a:t>
            </a:r>
          </a:p>
          <a:p>
            <a:pPr marL="807466" lvl="2" indent="-248666" defTabSz="1085088">
              <a:spcBef>
                <a:spcPts val="1050"/>
              </a:spcBef>
              <a:defRPr sz="4272"/>
            </a:pPr>
            <a:r>
              <a:rPr lang="en-US" sz="2000"/>
              <a:t>Device</a:t>
            </a:r>
          </a:p>
          <a:p>
            <a:pPr marL="807466" lvl="2" indent="-248666" defTabSz="1085088">
              <a:spcBef>
                <a:spcPts val="1050"/>
              </a:spcBef>
              <a:defRPr sz="4272"/>
            </a:pPr>
            <a:r>
              <a:rPr lang="en-US" sz="2000"/>
              <a:t>Approved client app/app protection</a:t>
            </a:r>
          </a:p>
          <a:p>
            <a:pPr marL="528066" lvl="1" indent="-248666" defTabSz="1085088">
              <a:spcBef>
                <a:spcPts val="1050"/>
              </a:spcBef>
              <a:defRPr sz="4272"/>
            </a:pPr>
            <a:r>
              <a:rPr lang="en-US" sz="2000"/>
              <a:t>Tries to satisfy policy without user interaction</a:t>
            </a:r>
          </a:p>
          <a:p>
            <a:pPr marL="807466" lvl="2" indent="-248666" defTabSz="1085088">
              <a:spcBef>
                <a:spcPts val="1050"/>
              </a:spcBef>
              <a:defRPr sz="4272"/>
            </a:pPr>
            <a:r>
              <a:rPr lang="en-US" sz="2000"/>
              <a:t>Example: Control MFA or Device compliant. If device is NOT compliant, will THEN prompt for MFA. </a:t>
            </a:r>
          </a:p>
          <a:p>
            <a:pPr marL="807466" lvl="2" indent="-248666" defTabSz="1085088">
              <a:spcBef>
                <a:spcPts val="1050"/>
              </a:spcBef>
              <a:defRPr sz="4272"/>
            </a:pPr>
            <a:endParaRPr lang="en-US" sz="2000"/>
          </a:p>
        </p:txBody>
      </p:sp>
      <p:sp>
        <p:nvSpPr>
          <p:cNvPr id="182" name="Conditional Access Evaluation Phase"/>
          <p:cNvSpPr txBox="1">
            <a:spLocks noGrp="1"/>
          </p:cNvSpPr>
          <p:nvPr>
            <p:ph type="title"/>
          </p:nvPr>
        </p:nvSpPr>
        <p:spPr>
          <a:prstGeom prst="rect">
            <a:avLst/>
          </a:prstGeom>
        </p:spPr>
        <p:txBody>
          <a:bodyPr>
            <a:normAutofit/>
          </a:bodyPr>
          <a:lstStyle>
            <a:lvl1pPr defTabSz="462280">
              <a:defRPr sz="4704" spc="-141"/>
            </a:lvl1pPr>
          </a:lstStyle>
          <a:p>
            <a:r>
              <a:rPr lang="en-US" sz="2700"/>
              <a:t>Conditional Access Evaluation Phase</a:t>
            </a:r>
          </a:p>
        </p:txBody>
      </p:sp>
      <p:sp>
        <p:nvSpPr>
          <p:cNvPr id="185" name="{…"/>
          <p:cNvSpPr txBox="1"/>
          <p:nvPr/>
        </p:nvSpPr>
        <p:spPr>
          <a:xfrm>
            <a:off x="6122196" y="541031"/>
            <a:ext cx="6001643" cy="577594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25400" tIns="25400" rIns="25400" bIns="25400" anchor="ctr">
            <a:spAutoFit/>
          </a:bodyPr>
          <a:lstStyle/>
          <a:p>
            <a:pPr algn="l">
              <a:defRPr>
                <a:solidFill>
                  <a:srgbClr val="D5D5D5"/>
                </a:solidFill>
                <a:latin typeface="Andale Mono"/>
                <a:ea typeface="Andale Mono"/>
                <a:cs typeface="Andale Mono"/>
                <a:sym typeface="Andale Mono"/>
              </a:defRPr>
            </a:pP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userDisplayName</a:t>
            </a:r>
            <a:r>
              <a:rPr sz="1200"/>
              <a:t>": </a:t>
            </a:r>
            <a:r>
              <a:rPr sz="1200">
                <a:solidFill>
                  <a:srgbClr val="367E22"/>
                </a:solidFill>
              </a:rPr>
              <a:t>"Michael Epping"</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appDisplayName</a:t>
            </a:r>
            <a:r>
              <a:rPr sz="1200"/>
              <a:t>": </a:t>
            </a:r>
            <a:r>
              <a:rPr sz="1200">
                <a:solidFill>
                  <a:srgbClr val="367E22"/>
                </a:solidFill>
              </a:rPr>
              <a:t>"Azure Portal"</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ipAddress</a:t>
            </a:r>
            <a:r>
              <a:rPr sz="1200"/>
              <a:t>": </a:t>
            </a:r>
            <a:r>
              <a:rPr sz="1200">
                <a:solidFill>
                  <a:srgbClr val="367E22"/>
                </a:solidFill>
              </a:rPr>
              <a:t>"97.113.39.216"</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clientAppUsed</a:t>
            </a:r>
            <a:r>
              <a:rPr sz="1200"/>
              <a:t>": </a:t>
            </a:r>
            <a:r>
              <a:rPr sz="1200">
                <a:solidFill>
                  <a:srgbClr val="367E22"/>
                </a:solidFill>
              </a:rPr>
              <a:t>"Browser"</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conditionalAccessStatus</a:t>
            </a:r>
            <a:r>
              <a:rPr sz="1200"/>
              <a:t>": </a:t>
            </a:r>
            <a:r>
              <a:rPr sz="1200">
                <a:solidFill>
                  <a:srgbClr val="367E22"/>
                </a:solidFill>
              </a:rPr>
              <a:t>"success"</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riskDetail</a:t>
            </a:r>
            <a:r>
              <a:rPr sz="1200"/>
              <a:t>": </a:t>
            </a:r>
            <a:r>
              <a:rPr sz="1200">
                <a:solidFill>
                  <a:srgbClr val="367E22"/>
                </a:solidFill>
              </a:rPr>
              <a:t>"none"</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riskLevelAggregated</a:t>
            </a:r>
            <a:r>
              <a:rPr sz="1200"/>
              <a:t>": </a:t>
            </a:r>
            <a:r>
              <a:rPr sz="1200">
                <a:solidFill>
                  <a:srgbClr val="367E22"/>
                </a:solidFill>
              </a:rPr>
              <a:t>"none"</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riskLevelDuringSignIn</a:t>
            </a:r>
            <a:r>
              <a:rPr sz="1200"/>
              <a:t>": </a:t>
            </a:r>
            <a:r>
              <a:rPr sz="1200">
                <a:solidFill>
                  <a:srgbClr val="367E22"/>
                </a:solidFill>
              </a:rPr>
              <a:t>"none"</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riskState</a:t>
            </a:r>
            <a:r>
              <a:rPr sz="1200"/>
              <a:t>": </a:t>
            </a:r>
            <a:r>
              <a:rPr sz="1200">
                <a:solidFill>
                  <a:srgbClr val="367E22"/>
                </a:solidFill>
              </a:rPr>
              <a:t>"none"</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resourceDisplayName</a:t>
            </a:r>
            <a:r>
              <a:rPr sz="1200"/>
              <a:t>": </a:t>
            </a:r>
            <a:r>
              <a:rPr sz="1200">
                <a:solidFill>
                  <a:srgbClr val="367E22"/>
                </a:solidFill>
              </a:rPr>
              <a:t>"Windows Azure Service Management API"</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deviceDetail</a:t>
            </a:r>
            <a:r>
              <a:rPr sz="1200"/>
              <a:t>": {</a:t>
            </a:r>
          </a:p>
          <a:p>
            <a:pPr algn="l">
              <a:defRPr>
                <a:solidFill>
                  <a:srgbClr val="D5D5D5"/>
                </a:solidFill>
                <a:latin typeface="Andale Mono"/>
                <a:ea typeface="Andale Mono"/>
                <a:cs typeface="Andale Mono"/>
                <a:sym typeface="Andale Mono"/>
              </a:defRPr>
            </a:pPr>
            <a:r>
              <a:rPr sz="1200"/>
              <a:t>    "</a:t>
            </a:r>
            <a:r>
              <a:rPr sz="1200" err="1">
                <a:solidFill>
                  <a:srgbClr val="000000"/>
                </a:solidFill>
              </a:rPr>
              <a:t>deviceId</a:t>
            </a:r>
            <a:r>
              <a:rPr sz="1200"/>
              <a:t>": </a:t>
            </a:r>
            <a:r>
              <a:rPr sz="1200">
                <a:solidFill>
                  <a:srgbClr val="367E22"/>
                </a:solidFill>
              </a:rPr>
              <a:t>""</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displayName</a:t>
            </a:r>
            <a:r>
              <a:rPr sz="1200"/>
              <a:t>": </a:t>
            </a:r>
            <a:r>
              <a:rPr sz="1200">
                <a:solidFill>
                  <a:srgbClr val="367E22"/>
                </a:solidFill>
              </a:rPr>
              <a:t>""</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operatingSystem</a:t>
            </a:r>
            <a:r>
              <a:rPr sz="1200"/>
              <a:t>": </a:t>
            </a:r>
            <a:r>
              <a:rPr sz="1200">
                <a:solidFill>
                  <a:srgbClr val="367E22"/>
                </a:solidFill>
              </a:rPr>
              <a:t>"</a:t>
            </a:r>
            <a:r>
              <a:rPr sz="1200" err="1">
                <a:solidFill>
                  <a:srgbClr val="367E22"/>
                </a:solidFill>
              </a:rPr>
              <a:t>MacOs</a:t>
            </a:r>
            <a:r>
              <a:rPr sz="1200">
                <a:solidFill>
                  <a:srgbClr val="367E22"/>
                </a:solidFill>
              </a:rPr>
              <a:t>"</a:t>
            </a:r>
            <a:r>
              <a:rPr sz="1200"/>
              <a:t>,</a:t>
            </a:r>
          </a:p>
          <a:p>
            <a:pPr algn="l">
              <a:defRPr>
                <a:solidFill>
                  <a:srgbClr val="D5D5D5"/>
                </a:solidFill>
                <a:latin typeface="Andale Mono"/>
                <a:ea typeface="Andale Mono"/>
                <a:cs typeface="Andale Mono"/>
                <a:sym typeface="Andale Mono"/>
              </a:defRPr>
            </a:pPr>
            <a:r>
              <a:rPr sz="1200"/>
              <a:t>    "</a:t>
            </a:r>
            <a:r>
              <a:rPr sz="1200">
                <a:solidFill>
                  <a:srgbClr val="000000"/>
                </a:solidFill>
              </a:rPr>
              <a:t>browser</a:t>
            </a:r>
            <a:r>
              <a:rPr sz="1200"/>
              <a:t>": </a:t>
            </a:r>
            <a:r>
              <a:rPr sz="1200">
                <a:solidFill>
                  <a:srgbClr val="367E22"/>
                </a:solidFill>
              </a:rPr>
              <a:t>"Edge 102.0.1245"</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isCompliant</a:t>
            </a:r>
            <a:r>
              <a:rPr sz="1200"/>
              <a:t>": </a:t>
            </a:r>
            <a:r>
              <a:rPr sz="1200">
                <a:solidFill>
                  <a:srgbClr val="F09439"/>
                </a:solidFill>
              </a:rPr>
              <a:t>false</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isManaged</a:t>
            </a:r>
            <a:r>
              <a:rPr sz="1200"/>
              <a:t>": </a:t>
            </a:r>
            <a:r>
              <a:rPr sz="1200">
                <a:solidFill>
                  <a:srgbClr val="F09439"/>
                </a:solidFill>
              </a:rPr>
              <a:t>false</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trustType</a:t>
            </a:r>
            <a:r>
              <a:rPr sz="1200"/>
              <a:t>": </a:t>
            </a:r>
            <a:r>
              <a:rPr sz="1200">
                <a:solidFill>
                  <a:srgbClr val="367E22"/>
                </a:solidFill>
              </a:rPr>
              <a:t>""</a:t>
            </a:r>
          </a:p>
          <a:p>
            <a:pPr algn="l">
              <a:defRPr>
                <a:solidFill>
                  <a:srgbClr val="D5D5D5"/>
                </a:solidFill>
                <a:latin typeface="Andale Mono"/>
                <a:ea typeface="Andale Mono"/>
                <a:cs typeface="Andale Mono"/>
                <a:sym typeface="Andale Mono"/>
              </a:defRPr>
            </a:pPr>
            <a:r>
              <a:rPr sz="1200"/>
              <a:t>  },</a:t>
            </a:r>
          </a:p>
          <a:p>
            <a:pPr algn="l">
              <a:defRPr>
                <a:solidFill>
                  <a:srgbClr val="D5D5D5"/>
                </a:solidFill>
                <a:latin typeface="Andale Mono"/>
                <a:ea typeface="Andale Mono"/>
                <a:cs typeface="Andale Mono"/>
                <a:sym typeface="Andale Mono"/>
              </a:defRPr>
            </a:pPr>
            <a:r>
              <a:rPr sz="1200"/>
              <a:t>  "</a:t>
            </a:r>
            <a:r>
              <a:rPr sz="1200">
                <a:solidFill>
                  <a:srgbClr val="000000"/>
                </a:solidFill>
              </a:rPr>
              <a:t>location</a:t>
            </a:r>
            <a:r>
              <a:rPr sz="1200"/>
              <a:t>": {</a:t>
            </a:r>
          </a:p>
          <a:p>
            <a:pPr algn="l">
              <a:defRPr>
                <a:solidFill>
                  <a:srgbClr val="D5D5D5"/>
                </a:solidFill>
                <a:latin typeface="Andale Mono"/>
                <a:ea typeface="Andale Mono"/>
                <a:cs typeface="Andale Mono"/>
                <a:sym typeface="Andale Mono"/>
              </a:defRPr>
            </a:pPr>
            <a:r>
              <a:rPr sz="1200"/>
              <a:t>    "</a:t>
            </a:r>
            <a:r>
              <a:rPr sz="1200">
                <a:solidFill>
                  <a:srgbClr val="000000"/>
                </a:solidFill>
              </a:rPr>
              <a:t>city</a:t>
            </a:r>
            <a:r>
              <a:rPr sz="1200"/>
              <a:t>": </a:t>
            </a:r>
            <a:r>
              <a:rPr sz="1200">
                <a:solidFill>
                  <a:srgbClr val="367E22"/>
                </a:solidFill>
              </a:rPr>
              <a:t>"Seattle"</a:t>
            </a:r>
            <a:r>
              <a:rPr sz="1200"/>
              <a:t>,</a:t>
            </a:r>
          </a:p>
          <a:p>
            <a:pPr algn="l">
              <a:defRPr>
                <a:solidFill>
                  <a:srgbClr val="D5D5D5"/>
                </a:solidFill>
                <a:latin typeface="Andale Mono"/>
                <a:ea typeface="Andale Mono"/>
                <a:cs typeface="Andale Mono"/>
                <a:sym typeface="Andale Mono"/>
              </a:defRPr>
            </a:pPr>
            <a:r>
              <a:rPr sz="1200"/>
              <a:t>    "</a:t>
            </a:r>
            <a:r>
              <a:rPr sz="1200">
                <a:solidFill>
                  <a:srgbClr val="000000"/>
                </a:solidFill>
              </a:rPr>
              <a:t>state</a:t>
            </a:r>
            <a:r>
              <a:rPr sz="1200"/>
              <a:t>": </a:t>
            </a:r>
            <a:r>
              <a:rPr sz="1200">
                <a:solidFill>
                  <a:srgbClr val="367E22"/>
                </a:solidFill>
              </a:rPr>
              <a:t>"Washington"</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countryOrRegion</a:t>
            </a:r>
            <a:r>
              <a:rPr sz="1200"/>
              <a:t>": </a:t>
            </a:r>
            <a:r>
              <a:rPr sz="1200">
                <a:solidFill>
                  <a:srgbClr val="367E22"/>
                </a:solidFill>
              </a:rPr>
              <a:t>"US"</a:t>
            </a:r>
            <a:r>
              <a:rPr sz="1200"/>
              <a:t>,</a:t>
            </a:r>
          </a:p>
          <a:p>
            <a:pPr algn="l">
              <a:defRPr>
                <a:solidFill>
                  <a:srgbClr val="D5D5D5"/>
                </a:solidFill>
                <a:latin typeface="Andale Mono"/>
                <a:ea typeface="Andale Mono"/>
                <a:cs typeface="Andale Mono"/>
                <a:sym typeface="Andale Mono"/>
              </a:defRPr>
            </a:pPr>
            <a:r>
              <a:rPr sz="1200"/>
              <a:t>    "</a:t>
            </a:r>
            <a:r>
              <a:rPr sz="1200" err="1">
                <a:solidFill>
                  <a:srgbClr val="000000"/>
                </a:solidFill>
              </a:rPr>
              <a:t>geoCoordinates</a:t>
            </a:r>
            <a:r>
              <a:rPr sz="1200"/>
              <a:t>": {</a:t>
            </a:r>
          </a:p>
          <a:p>
            <a:pPr algn="l">
              <a:defRPr>
                <a:solidFill>
                  <a:srgbClr val="D5D5D5"/>
                </a:solidFill>
                <a:latin typeface="Andale Mono"/>
                <a:ea typeface="Andale Mono"/>
                <a:cs typeface="Andale Mono"/>
                <a:sym typeface="Andale Mono"/>
              </a:defRPr>
            </a:pPr>
            <a:r>
              <a:rPr sz="1200"/>
              <a:t>      "</a:t>
            </a:r>
            <a:r>
              <a:rPr sz="1200">
                <a:solidFill>
                  <a:srgbClr val="000000"/>
                </a:solidFill>
              </a:rPr>
              <a:t>altitude</a:t>
            </a:r>
            <a:r>
              <a:rPr sz="1200"/>
              <a:t>": </a:t>
            </a:r>
            <a:r>
              <a:rPr sz="1200">
                <a:solidFill>
                  <a:srgbClr val="929292"/>
                </a:solidFill>
              </a:rPr>
              <a:t>null</a:t>
            </a:r>
            <a:r>
              <a:rPr sz="1200"/>
              <a:t>,</a:t>
            </a:r>
          </a:p>
          <a:p>
            <a:pPr algn="l">
              <a:defRPr>
                <a:solidFill>
                  <a:srgbClr val="D5D5D5"/>
                </a:solidFill>
                <a:latin typeface="Andale Mono"/>
                <a:ea typeface="Andale Mono"/>
                <a:cs typeface="Andale Mono"/>
                <a:sym typeface="Andale Mono"/>
              </a:defRPr>
            </a:pPr>
            <a:r>
              <a:rPr sz="1200"/>
              <a:t>      "</a:t>
            </a:r>
            <a:r>
              <a:rPr sz="1200">
                <a:solidFill>
                  <a:srgbClr val="000000"/>
                </a:solidFill>
              </a:rPr>
              <a:t>latitude</a:t>
            </a:r>
            <a:r>
              <a:rPr sz="1200"/>
              <a:t>": </a:t>
            </a:r>
            <a:r>
              <a:rPr sz="1200">
                <a:solidFill>
                  <a:srgbClr val="EB3223"/>
                </a:solidFill>
              </a:rPr>
              <a:t>47.61837</a:t>
            </a:r>
            <a:r>
              <a:rPr sz="1200"/>
              <a:t>,</a:t>
            </a:r>
          </a:p>
          <a:p>
            <a:pPr algn="l">
              <a:defRPr>
                <a:solidFill>
                  <a:srgbClr val="D5D5D5"/>
                </a:solidFill>
                <a:latin typeface="Andale Mono"/>
                <a:ea typeface="Andale Mono"/>
                <a:cs typeface="Andale Mono"/>
                <a:sym typeface="Andale Mono"/>
              </a:defRPr>
            </a:pPr>
            <a:r>
              <a:rPr sz="1200"/>
              <a:t>      "</a:t>
            </a:r>
            <a:r>
              <a:rPr sz="1200">
                <a:solidFill>
                  <a:srgbClr val="000000"/>
                </a:solidFill>
              </a:rPr>
              <a:t>longitude</a:t>
            </a:r>
            <a:r>
              <a:rPr sz="1200"/>
              <a:t>": </a:t>
            </a:r>
            <a:r>
              <a:rPr sz="1200">
                <a:solidFill>
                  <a:srgbClr val="EB3223"/>
                </a:solidFill>
              </a:rPr>
              <a:t>-122.3142</a:t>
            </a:r>
          </a:p>
          <a:p>
            <a:pPr algn="l">
              <a:defRPr>
                <a:solidFill>
                  <a:srgbClr val="D5D5D5"/>
                </a:solidFill>
                <a:latin typeface="Andale Mono"/>
                <a:ea typeface="Andale Mono"/>
                <a:cs typeface="Andale Mono"/>
                <a:sym typeface="Andale Mono"/>
              </a:defRPr>
            </a:pPr>
            <a:r>
              <a:rPr sz="1200"/>
              <a:t>    }</a:t>
            </a:r>
          </a:p>
          <a:p>
            <a:pPr algn="l">
              <a:defRPr>
                <a:solidFill>
                  <a:srgbClr val="D5D5D5"/>
                </a:solidFill>
                <a:latin typeface="Andale Mono"/>
                <a:ea typeface="Andale Mono"/>
                <a:cs typeface="Andale Mono"/>
                <a:sym typeface="Andale Mono"/>
              </a:defRPr>
            </a:pPr>
            <a:r>
              <a:rPr sz="1200"/>
              <a:t>  }</a:t>
            </a:r>
          </a:p>
          <a:p>
            <a:pPr algn="l">
              <a:defRPr>
                <a:solidFill>
                  <a:srgbClr val="D5D5D5"/>
                </a:solidFill>
                <a:latin typeface="Andale Mono"/>
                <a:ea typeface="Andale Mono"/>
                <a:cs typeface="Andale Mono"/>
                <a:sym typeface="Andale Mono"/>
              </a:defRPr>
            </a:pPr>
            <a:r>
              <a:rPr sz="1200"/>
              <a:t>}</a:t>
            </a:r>
          </a:p>
        </p:txBody>
      </p:sp>
      <p:sp>
        <p:nvSpPr>
          <p:cNvPr id="184" name="Line"/>
          <p:cNvSpPr/>
          <p:nvPr/>
        </p:nvSpPr>
        <p:spPr>
          <a:xfrm flipH="1" flipV="1">
            <a:off x="8244329" y="3878833"/>
            <a:ext cx="1757376" cy="1119058"/>
          </a:xfrm>
          <a:prstGeom prst="line">
            <a:avLst/>
          </a:prstGeom>
          <a:ln w="203200">
            <a:solidFill>
              <a:schemeClr val="accent4"/>
            </a:solidFill>
            <a:miter lim="400000"/>
            <a:tailEnd type="triangle"/>
          </a:ln>
        </p:spPr>
        <p:txBody>
          <a:bodyPr lIns="25400" tIns="25400" rIns="25400" bIns="25400" anchor="ctr"/>
          <a:lstStyle/>
          <a:p>
            <a:endParaRPr sz="882"/>
          </a:p>
        </p:txBody>
      </p:sp>
    </p:spTree>
    <p:extLst>
      <p:ext uri="{BB962C8B-B14F-4D97-AF65-F5344CB8AC3E}">
        <p14:creationId xmlns:p14="http://schemas.microsoft.com/office/powerpoint/2010/main" val="799581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xEl>
                                              <p:pRg st="1" end="1"/>
                                            </p:txEl>
                                          </p:spTgt>
                                        </p:tgtEl>
                                        <p:attrNameLst>
                                          <p:attrName>style.visibility</p:attrName>
                                        </p:attrNameLst>
                                      </p:cBhvr>
                                      <p:to>
                                        <p:strVal val="visible"/>
                                      </p:to>
                                    </p:set>
                                    <p:animEffect transition="in" filter="fade">
                                      <p:cBhvr>
                                        <p:cTn id="7" dur="500"/>
                                        <p:tgtEl>
                                          <p:spTgt spid="18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3">
                                            <p:txEl>
                                              <p:pRg st="2" end="2"/>
                                            </p:txEl>
                                          </p:spTgt>
                                        </p:tgtEl>
                                        <p:attrNameLst>
                                          <p:attrName>style.visibility</p:attrName>
                                        </p:attrNameLst>
                                      </p:cBhvr>
                                      <p:to>
                                        <p:strVal val="visible"/>
                                      </p:to>
                                    </p:set>
                                    <p:animEffect transition="in" filter="fade">
                                      <p:cBhvr>
                                        <p:cTn id="11" dur="500"/>
                                        <p:tgtEl>
                                          <p:spTgt spid="18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3">
                                            <p:txEl>
                                              <p:pRg st="3" end="3"/>
                                            </p:txEl>
                                          </p:spTgt>
                                        </p:tgtEl>
                                        <p:attrNameLst>
                                          <p:attrName>style.visibility</p:attrName>
                                        </p:attrNameLst>
                                      </p:cBhvr>
                                      <p:to>
                                        <p:strVal val="visible"/>
                                      </p:to>
                                    </p:set>
                                    <p:animEffect transition="in" filter="fade">
                                      <p:cBhvr>
                                        <p:cTn id="15" dur="500"/>
                                        <p:tgtEl>
                                          <p:spTgt spid="18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83">
                                            <p:txEl>
                                              <p:pRg st="4" end="4"/>
                                            </p:txEl>
                                          </p:spTgt>
                                        </p:tgtEl>
                                        <p:attrNameLst>
                                          <p:attrName>style.visibility</p:attrName>
                                        </p:attrNameLst>
                                      </p:cBhvr>
                                      <p:to>
                                        <p:strVal val="visible"/>
                                      </p:to>
                                    </p:set>
                                    <p:animEffect transition="in" filter="fade">
                                      <p:cBhvr>
                                        <p:cTn id="18" dur="500"/>
                                        <p:tgtEl>
                                          <p:spTgt spid="18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83">
                                            <p:txEl>
                                              <p:pRg st="5" end="5"/>
                                            </p:txEl>
                                          </p:spTgt>
                                        </p:tgtEl>
                                        <p:attrNameLst>
                                          <p:attrName>style.visibility</p:attrName>
                                        </p:attrNameLst>
                                      </p:cBhvr>
                                      <p:to>
                                        <p:strVal val="visible"/>
                                      </p:to>
                                    </p:set>
                                    <p:animEffect transition="in" filter="fade">
                                      <p:cBhvr>
                                        <p:cTn id="21" dur="500"/>
                                        <p:tgtEl>
                                          <p:spTgt spid="18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83">
                                            <p:txEl>
                                              <p:pRg st="6" end="6"/>
                                            </p:txEl>
                                          </p:spTgt>
                                        </p:tgtEl>
                                        <p:attrNameLst>
                                          <p:attrName>style.visibility</p:attrName>
                                        </p:attrNameLst>
                                      </p:cBhvr>
                                      <p:to>
                                        <p:strVal val="visible"/>
                                      </p:to>
                                    </p:set>
                                    <p:animEffect transition="in" filter="fade">
                                      <p:cBhvr>
                                        <p:cTn id="24" dur="500"/>
                                        <p:tgtEl>
                                          <p:spTgt spid="18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83">
                                            <p:txEl>
                                              <p:pRg st="7" end="7"/>
                                            </p:txEl>
                                          </p:spTgt>
                                        </p:tgtEl>
                                        <p:attrNameLst>
                                          <p:attrName>style.visibility</p:attrName>
                                        </p:attrNameLst>
                                      </p:cBhvr>
                                      <p:to>
                                        <p:strVal val="visible"/>
                                      </p:to>
                                    </p:set>
                                    <p:animEffect transition="in" filter="fade">
                                      <p:cBhvr>
                                        <p:cTn id="27" dur="500"/>
                                        <p:tgtEl>
                                          <p:spTgt spid="183">
                                            <p:txEl>
                                              <p:pRg st="7" end="7"/>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83">
                                            <p:txEl>
                                              <p:pRg st="8" end="8"/>
                                            </p:txEl>
                                          </p:spTgt>
                                        </p:tgtEl>
                                        <p:attrNameLst>
                                          <p:attrName>style.visibility</p:attrName>
                                        </p:attrNameLst>
                                      </p:cBhvr>
                                      <p:to>
                                        <p:strVal val="visible"/>
                                      </p:to>
                                    </p:set>
                                    <p:animEffect transition="in" filter="fade">
                                      <p:cBhvr>
                                        <p:cTn id="31" dur="500"/>
                                        <p:tgtEl>
                                          <p:spTgt spid="18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83">
                                            <p:txEl>
                                              <p:pRg st="9" end="9"/>
                                            </p:txEl>
                                          </p:spTgt>
                                        </p:tgtEl>
                                        <p:attrNameLst>
                                          <p:attrName>style.visibility</p:attrName>
                                        </p:attrNameLst>
                                      </p:cBhvr>
                                      <p:to>
                                        <p:strVal val="visible"/>
                                      </p:to>
                                    </p:set>
                                    <p:animEffect transition="in" filter="fade">
                                      <p:cBhvr>
                                        <p:cTn id="34" dur="500"/>
                                        <p:tgtEl>
                                          <p:spTgt spid="18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8" name="Policy applies to the user and the app…"/>
          <p:cNvSpPr txBox="1">
            <a:spLocks noGrp="1"/>
          </p:cNvSpPr>
          <p:nvPr>
            <p:ph type="body" sz="quarter" idx="10"/>
          </p:nvPr>
        </p:nvSpPr>
        <p:spPr>
          <a:xfrm>
            <a:off x="269239" y="1189177"/>
            <a:ext cx="6613849" cy="5379312"/>
          </a:xfrm>
          <a:prstGeom prst="rect">
            <a:avLst/>
          </a:prstGeom>
        </p:spPr>
        <p:txBody>
          <a:bodyPr>
            <a:noAutofit/>
          </a:bodyPr>
          <a:lstStyle/>
          <a:p>
            <a:pPr defTabSz="1207008">
              <a:spcBef>
                <a:spcPts val="1150"/>
              </a:spcBef>
              <a:defRPr sz="4752"/>
            </a:pPr>
            <a:r>
              <a:rPr lang="en-US" sz="2400">
                <a:latin typeface="+mn-lt"/>
              </a:rPr>
              <a:t>Talk to your IAM team to understand your Conditional Access policies</a:t>
            </a:r>
          </a:p>
          <a:p>
            <a:pPr defTabSz="1207008">
              <a:spcBef>
                <a:spcPts val="1150"/>
              </a:spcBef>
              <a:defRPr sz="4752"/>
            </a:pPr>
            <a:r>
              <a:rPr lang="en-US" sz="2400">
                <a:latin typeface="+mn-lt"/>
              </a:rPr>
              <a:t>Requiring MFA for all users</a:t>
            </a:r>
          </a:p>
          <a:p>
            <a:pPr marL="349250" indent="-338138" defTabSz="1207008">
              <a:spcBef>
                <a:spcPts val="1150"/>
              </a:spcBef>
              <a:defRPr sz="4752"/>
            </a:pPr>
            <a:r>
              <a:rPr lang="en-US" sz="2400">
                <a:latin typeface="+mn-lt"/>
              </a:rPr>
              <a:t>Blocking legacy auth </a:t>
            </a:r>
          </a:p>
          <a:p>
            <a:pPr marL="349250" indent="-338138" defTabSz="1207008">
              <a:spcBef>
                <a:spcPts val="1150"/>
              </a:spcBef>
              <a:defRPr sz="4752"/>
            </a:pPr>
            <a:r>
              <a:rPr lang="en-US" sz="2400">
                <a:latin typeface="+mn-lt"/>
              </a:rPr>
              <a:t>Blocking access by country location </a:t>
            </a:r>
          </a:p>
          <a:p>
            <a:pPr marL="349250" indent="-338138" defTabSz="1207008">
              <a:spcBef>
                <a:spcPts val="1150"/>
              </a:spcBef>
              <a:defRPr sz="4752"/>
            </a:pPr>
            <a:r>
              <a:rPr lang="en-US" sz="2400">
                <a:latin typeface="+mn-lt"/>
              </a:rPr>
              <a:t>Require compliant or hybrid join device</a:t>
            </a:r>
            <a:endParaRPr sz="2400">
              <a:latin typeface="+mn-lt"/>
            </a:endParaRPr>
          </a:p>
          <a:p>
            <a:pPr marL="349250" indent="-338138" defTabSz="1207008">
              <a:spcBef>
                <a:spcPts val="1150"/>
              </a:spcBef>
              <a:defRPr sz="4752"/>
            </a:pPr>
            <a:r>
              <a:rPr lang="en-US" sz="2400">
                <a:latin typeface="+mn-lt"/>
              </a:rPr>
              <a:t>Stricter Controls for non-</a:t>
            </a:r>
            <a:r>
              <a:rPr lang="en-US" sz="2400" err="1">
                <a:latin typeface="+mn-lt"/>
              </a:rPr>
              <a:t>corp</a:t>
            </a:r>
            <a:r>
              <a:rPr lang="en-US" sz="2400">
                <a:latin typeface="+mn-lt"/>
              </a:rPr>
              <a:t> managed devices</a:t>
            </a:r>
          </a:p>
          <a:p>
            <a:pPr marL="560897" lvl="2" indent="-338138" defTabSz="1207008">
              <a:spcBef>
                <a:spcPts val="1150"/>
              </a:spcBef>
              <a:defRPr sz="4752"/>
            </a:pPr>
            <a:r>
              <a:rPr sz="2008"/>
              <a:t>Sign-In Frequency to 2 hours for everything not filtered out</a:t>
            </a:r>
            <a:endParaRPr lang="en-US" sz="2008"/>
          </a:p>
          <a:p>
            <a:pPr marL="560897" lvl="2" indent="-338138" defTabSz="1207008">
              <a:spcBef>
                <a:spcPts val="1150"/>
              </a:spcBef>
              <a:defRPr sz="4752"/>
            </a:pPr>
            <a:r>
              <a:rPr lang="en-US" sz="2008"/>
              <a:t>“Good” for security, but…</a:t>
            </a:r>
            <a:endParaRPr sz="2008"/>
          </a:p>
        </p:txBody>
      </p:sp>
      <p:sp>
        <p:nvSpPr>
          <p:cNvPr id="187" name="Sample Policy"/>
          <p:cNvSpPr txBox="1">
            <a:spLocks noGrp="1"/>
          </p:cNvSpPr>
          <p:nvPr>
            <p:ph type="title"/>
          </p:nvPr>
        </p:nvSpPr>
        <p:spPr>
          <a:prstGeom prst="rect">
            <a:avLst/>
          </a:prstGeom>
        </p:spPr>
        <p:txBody>
          <a:bodyPr>
            <a:normAutofit/>
          </a:bodyPr>
          <a:lstStyle/>
          <a:p>
            <a:r>
              <a:rPr lang="en-US"/>
              <a:t>Common Policies</a:t>
            </a:r>
            <a:endParaRPr/>
          </a:p>
        </p:txBody>
      </p:sp>
      <p:pic>
        <p:nvPicPr>
          <p:cNvPr id="190" name="Image" descr="Image"/>
          <p:cNvPicPr>
            <a:picLocks noChangeAspect="1"/>
          </p:cNvPicPr>
          <p:nvPr/>
        </p:nvPicPr>
        <p:blipFill>
          <a:blip r:embed="rId3"/>
          <a:stretch>
            <a:fillRect/>
          </a:stretch>
        </p:blipFill>
        <p:spPr>
          <a:xfrm>
            <a:off x="6883088" y="22902"/>
            <a:ext cx="5321301" cy="3454401"/>
          </a:xfrm>
          <a:prstGeom prst="rect">
            <a:avLst/>
          </a:prstGeom>
          <a:ln w="12700">
            <a:miter lim="400000"/>
          </a:ln>
        </p:spPr>
      </p:pic>
      <p:pic>
        <p:nvPicPr>
          <p:cNvPr id="192" name="Image" descr="Image"/>
          <p:cNvPicPr>
            <a:picLocks noChangeAspect="1"/>
          </p:cNvPicPr>
          <p:nvPr/>
        </p:nvPicPr>
        <p:blipFill>
          <a:blip r:embed="rId4"/>
          <a:stretch>
            <a:fillRect/>
          </a:stretch>
        </p:blipFill>
        <p:spPr>
          <a:xfrm>
            <a:off x="7923759" y="3610794"/>
            <a:ext cx="1744786" cy="307603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xEl>
                                              <p:pRg st="2" end="2"/>
                                            </p:txEl>
                                          </p:spTgt>
                                        </p:tgtEl>
                                        <p:attrNameLst>
                                          <p:attrName>style.visibility</p:attrName>
                                        </p:attrNameLst>
                                      </p:cBhvr>
                                      <p:to>
                                        <p:strVal val="visible"/>
                                      </p:to>
                                    </p:set>
                                    <p:animEffect transition="in" filter="fade">
                                      <p:cBhvr>
                                        <p:cTn id="7" dur="500"/>
                                        <p:tgtEl>
                                          <p:spTgt spid="18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8">
                                            <p:txEl>
                                              <p:pRg st="3" end="3"/>
                                            </p:txEl>
                                          </p:spTgt>
                                        </p:tgtEl>
                                        <p:attrNameLst>
                                          <p:attrName>style.visibility</p:attrName>
                                        </p:attrNameLst>
                                      </p:cBhvr>
                                      <p:to>
                                        <p:strVal val="visible"/>
                                      </p:to>
                                    </p:set>
                                    <p:animEffect transition="in" filter="fade">
                                      <p:cBhvr>
                                        <p:cTn id="12" dur="500"/>
                                        <p:tgtEl>
                                          <p:spTgt spid="18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8">
                                            <p:txEl>
                                              <p:pRg st="4" end="4"/>
                                            </p:txEl>
                                          </p:spTgt>
                                        </p:tgtEl>
                                        <p:attrNameLst>
                                          <p:attrName>style.visibility</p:attrName>
                                        </p:attrNameLst>
                                      </p:cBhvr>
                                      <p:to>
                                        <p:strVal val="visible"/>
                                      </p:to>
                                    </p:set>
                                    <p:animEffect transition="in" filter="fade">
                                      <p:cBhvr>
                                        <p:cTn id="17" dur="500"/>
                                        <p:tgtEl>
                                          <p:spTgt spid="188">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90"/>
                                        </p:tgtEl>
                                        <p:attrNameLst>
                                          <p:attrName>style.visibility</p:attrName>
                                        </p:attrNameLst>
                                      </p:cBhvr>
                                      <p:to>
                                        <p:strVal val="visible"/>
                                      </p:to>
                                    </p:set>
                                    <p:animEffect transition="in" filter="fade">
                                      <p:cBhvr>
                                        <p:cTn id="20" dur="500"/>
                                        <p:tgtEl>
                                          <p:spTgt spid="19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8">
                                            <p:txEl>
                                              <p:pRg st="5" end="5"/>
                                            </p:txEl>
                                          </p:spTgt>
                                        </p:tgtEl>
                                        <p:attrNameLst>
                                          <p:attrName>style.visibility</p:attrName>
                                        </p:attrNameLst>
                                      </p:cBhvr>
                                      <p:to>
                                        <p:strVal val="visible"/>
                                      </p:to>
                                    </p:set>
                                    <p:animEffect transition="in" filter="fade">
                                      <p:cBhvr>
                                        <p:cTn id="25" dur="500"/>
                                        <p:tgtEl>
                                          <p:spTgt spid="188">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88">
                                            <p:txEl>
                                              <p:pRg st="6" end="6"/>
                                            </p:txEl>
                                          </p:spTgt>
                                        </p:tgtEl>
                                        <p:attrNameLst>
                                          <p:attrName>style.visibility</p:attrName>
                                        </p:attrNameLst>
                                      </p:cBhvr>
                                      <p:to>
                                        <p:strVal val="visible"/>
                                      </p:to>
                                    </p:set>
                                    <p:animEffect transition="in" filter="fade">
                                      <p:cBhvr>
                                        <p:cTn id="28" dur="500"/>
                                        <p:tgtEl>
                                          <p:spTgt spid="188">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88">
                                            <p:txEl>
                                              <p:pRg st="7" end="7"/>
                                            </p:txEl>
                                          </p:spTgt>
                                        </p:tgtEl>
                                        <p:attrNameLst>
                                          <p:attrName>style.visibility</p:attrName>
                                        </p:attrNameLst>
                                      </p:cBhvr>
                                      <p:to>
                                        <p:strVal val="visible"/>
                                      </p:to>
                                    </p:set>
                                    <p:animEffect transition="in" filter="fade">
                                      <p:cBhvr>
                                        <p:cTn id="31" dur="500"/>
                                        <p:tgtEl>
                                          <p:spTgt spid="188">
                                            <p:txEl>
                                              <p:pRg st="7" end="7"/>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92"/>
                                        </p:tgtEl>
                                        <p:attrNameLst>
                                          <p:attrName>style.visibility</p:attrName>
                                        </p:attrNameLst>
                                      </p:cBhvr>
                                      <p:to>
                                        <p:strVal val="visible"/>
                                      </p:to>
                                    </p:set>
                                    <p:animEffect transition="in" filter="fade">
                                      <p:cBhvr>
                                        <p:cTn id="34"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a:xfrm>
            <a:off x="4936237" y="1523635"/>
            <a:ext cx="6667500" cy="5029566"/>
          </a:xfrm>
        </p:spPr>
        <p:txBody>
          <a:bodyPr/>
          <a:lstStyle/>
          <a:p>
            <a:r>
              <a:rPr lang="en-US">
                <a:latin typeface="+mn-lt"/>
              </a:rPr>
              <a:t>What is Azure AD and Conditional Access?</a:t>
            </a:r>
          </a:p>
          <a:p>
            <a:r>
              <a:rPr lang="en-US">
                <a:solidFill>
                  <a:schemeClr val="accent4"/>
                </a:solidFill>
                <a:latin typeface="+mn-lt"/>
              </a:rPr>
              <a:t>Prompting…why is it bad?</a:t>
            </a:r>
          </a:p>
          <a:p>
            <a:r>
              <a:rPr lang="en-US">
                <a:latin typeface="+mn-lt"/>
              </a:rPr>
              <a:t>Azure AD and Linux Servers</a:t>
            </a:r>
          </a:p>
          <a:p>
            <a:r>
              <a:rPr lang="en-US">
                <a:latin typeface="+mn-lt"/>
              </a:rPr>
              <a:t>Azure AD and Macs</a:t>
            </a:r>
          </a:p>
          <a:p>
            <a:r>
              <a:rPr lang="en-US">
                <a:latin typeface="+mn-lt"/>
              </a:rPr>
              <a:t>Azure AD and Linux Clients</a:t>
            </a:r>
          </a:p>
        </p:txBody>
      </p:sp>
    </p:spTree>
    <p:extLst>
      <p:ext uri="{BB962C8B-B14F-4D97-AF65-F5344CB8AC3E}">
        <p14:creationId xmlns:p14="http://schemas.microsoft.com/office/powerpoint/2010/main" val="829875932"/>
      </p:ext>
    </p:extLst>
  </p:cSld>
  <p:clrMapOvr>
    <a:masterClrMapping/>
  </p:clrMapOvr>
  <p:transition>
    <p:fade/>
  </p:transition>
</p:sld>
</file>

<file path=ppt/theme/theme1.xml><?xml version="1.0" encoding="utf-8"?>
<a:theme xmlns:a="http://schemas.openxmlformats.org/drawingml/2006/main" name="White Template">
  <a:themeElements>
    <a:clrScheme name="Custom 1">
      <a:dk1>
        <a:srgbClr val="000000"/>
      </a:dk1>
      <a:lt1>
        <a:srgbClr val="FFFFFF"/>
      </a:lt1>
      <a:dk2>
        <a:srgbClr val="6A2828"/>
      </a:dk2>
      <a:lt2>
        <a:srgbClr val="E6E6E6"/>
      </a:lt2>
      <a:accent1>
        <a:srgbClr val="D73A00"/>
      </a:accent1>
      <a:accent2>
        <a:srgbClr val="6A2828"/>
      </a:accent2>
      <a:accent3>
        <a:srgbClr val="FF9248"/>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orange.potx" id="{E2C5C4BA-D9BB-4C29-B371-1302107EFE19}" vid="{792F3645-D986-4343-9C44-94BF0CFA2125}"/>
    </a:ext>
  </a:extLst>
</a:theme>
</file>

<file path=ppt/theme/theme2.xml><?xml version="1.0" encoding="utf-8"?>
<a:theme xmlns:a="http://schemas.openxmlformats.org/drawingml/2006/main" name="5-50091_TR24_BO_CT_Template">
  <a:themeElements>
    <a:clrScheme name="Custom 1">
      <a:dk1>
        <a:srgbClr val="353535"/>
      </a:dk1>
      <a:lt1>
        <a:srgbClr val="FFFFFF"/>
      </a:lt1>
      <a:dk2>
        <a:srgbClr val="0078D7"/>
      </a:dk2>
      <a:lt2>
        <a:srgbClr val="FFFFFF"/>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C368DC25-1282-4557-ABE4-C430953F55E7}" vid="{DF86A506-7C87-4108-ACCF-805A6FBA29B1}"/>
    </a:ext>
  </a:extLst>
</a:theme>
</file>

<file path=ppt/theme/theme3.xml><?xml version="1.0" encoding="utf-8"?>
<a:theme xmlns:a="http://schemas.openxmlformats.org/drawingml/2006/main" name="1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4.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2E4A4918-284C-46F1-9B54-9D50F959FD57}" vid="{8438846E-C0AC-46F0-B0D7-14635F94CE3B}"/>
    </a:ext>
  </a:extLst>
</a:theme>
</file>

<file path=ppt/theme/theme5.xml><?xml version="1.0" encoding="utf-8"?>
<a:theme xmlns:a="http://schemas.openxmlformats.org/drawingml/2006/main" name="22_ColorGradient">
  <a:themeElements>
    <a:clrScheme name="22_ColorGradient">
      <a:dk1>
        <a:srgbClr val="810092"/>
      </a:dk1>
      <a:lt1>
        <a:srgbClr val="929292"/>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E1A7EA310250A45B41C861A04922D4F" ma:contentTypeVersion="3" ma:contentTypeDescription="Create a new document." ma:contentTypeScope="" ma:versionID="4037b31d408d7d2f97b16e9e18bae1f0">
  <xsd:schema xmlns:xsd="http://www.w3.org/2001/XMLSchema" xmlns:xs="http://www.w3.org/2001/XMLSchema" xmlns:p="http://schemas.microsoft.com/office/2006/metadata/properties" xmlns:ns2="c7ad1be4-dd98-4187-8a28-578f3460e537" targetNamespace="http://schemas.microsoft.com/office/2006/metadata/properties" ma:root="true" ma:fieldsID="0ed65db7866e952a010fcdbd910e085c" ns2:_="">
    <xsd:import namespace="c7ad1be4-dd98-4187-8a28-578f3460e537"/>
    <xsd:element name="properties">
      <xsd:complexType>
        <xsd:sequence>
          <xsd:element name="documentManagement">
            <xsd:complexType>
              <xsd:all>
                <xsd:element ref="ns2:OneNoteFluid_FileOrder"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7ad1be4-dd98-4187-8a28-578f3460e537" elementFormDefault="qualified">
    <xsd:import namespace="http://schemas.microsoft.com/office/2006/documentManagement/types"/>
    <xsd:import namespace="http://schemas.microsoft.com/office/infopath/2007/PartnerControls"/>
    <xsd:element name="OneNoteFluid_FileOrder" ma:index="8" nillable="true" ma:displayName="OneNoteFluid_FileOrder" ma:internalName="OneNoteFluid_FileOrder">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OneNoteFluid_FileOrder xmlns="c7ad1be4-dd98-4187-8a28-578f3460e537" xsi:nil="true"/>
  </documentManagement>
</p:properties>
</file>

<file path=customXml/itemProps1.xml><?xml version="1.0" encoding="utf-8"?>
<ds:datastoreItem xmlns:ds="http://schemas.openxmlformats.org/officeDocument/2006/customXml" ds:itemID="{2D93924B-B086-4EB1-94C3-3A408C043277}">
  <ds:schemaRefs>
    <ds:schemaRef ds:uri="http://schemas.microsoft.com/sharepoint/v3/contenttype/forms"/>
  </ds:schemaRefs>
</ds:datastoreItem>
</file>

<file path=customXml/itemProps2.xml><?xml version="1.0" encoding="utf-8"?>
<ds:datastoreItem xmlns:ds="http://schemas.openxmlformats.org/officeDocument/2006/customXml" ds:itemID="{0D0FA37D-A78E-4721-9ED2-4F76915A73DB}">
  <ds:schemaRefs>
    <ds:schemaRef ds:uri="c7ad1be4-dd98-4187-8a28-578f3460e53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D756967-4B4A-4F8F-BB68-ED1FF5D2A308}">
  <ds:schemaRefs>
    <ds:schemaRef ds:uri="c7ad1be4-dd98-4187-8a28-578f3460e53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Application>Microsoft Office PowerPoint</Application>
  <PresentationFormat>Widescreen</PresentationFormat>
  <Slides>67</Slides>
  <Notes>27</Notes>
  <HiddenSlides>2</HiddenSlides>
  <ScaleCrop>false</ScaleCrop>
  <HeadingPairs>
    <vt:vector size="4" baseType="variant">
      <vt:variant>
        <vt:lpstr>Theme</vt:lpstr>
      </vt:variant>
      <vt:variant>
        <vt:i4>5</vt:i4>
      </vt:variant>
      <vt:variant>
        <vt:lpstr>Slide Titles</vt:lpstr>
      </vt:variant>
      <vt:variant>
        <vt:i4>67</vt:i4>
      </vt:variant>
    </vt:vector>
  </HeadingPairs>
  <TitlesOfParts>
    <vt:vector size="72" baseType="lpstr">
      <vt:lpstr>White Template</vt:lpstr>
      <vt:lpstr>5-50091_TR24_BO_CT_Template</vt:lpstr>
      <vt:lpstr>1_White Template</vt:lpstr>
      <vt:lpstr>9-51120_Microsoft_Ready_Template_Light</vt:lpstr>
      <vt:lpstr>22_ColorGradient</vt:lpstr>
      <vt:lpstr>Improving the Security Posture of macOS and Linux with Azure AD</vt:lpstr>
      <vt:lpstr>Intro</vt:lpstr>
      <vt:lpstr>Agenda</vt:lpstr>
      <vt:lpstr>Azure AD</vt:lpstr>
      <vt:lpstr>Azure AD Protocols</vt:lpstr>
      <vt:lpstr>Conditional Access</vt:lpstr>
      <vt:lpstr>Conditional Access Evaluation Phase</vt:lpstr>
      <vt:lpstr>Common Policies</vt:lpstr>
      <vt:lpstr>Agenda</vt:lpstr>
      <vt:lpstr>PowerPoint Presentation</vt:lpstr>
      <vt:lpstr>Customer Case Study</vt:lpstr>
      <vt:lpstr>Why Prompting is Bad</vt:lpstr>
      <vt:lpstr>Determine if you have a prompting problem</vt:lpstr>
      <vt:lpstr>Agenda</vt:lpstr>
      <vt:lpstr>Conditional Access</vt:lpstr>
      <vt:lpstr>Why is AAD Login Important?</vt:lpstr>
      <vt:lpstr>Why is AAD Login Important?</vt:lpstr>
      <vt:lpstr>Why is AAD Login Important?</vt:lpstr>
      <vt:lpstr>Why is AAD Login Important?</vt:lpstr>
      <vt:lpstr>Azure AD &amp; ARC · Login to Linux VMs</vt:lpstr>
      <vt:lpstr>Azure AD Login via SSH for VMs in Azure – Client Prerequisites</vt:lpstr>
      <vt:lpstr>Azure AD Login via SSH for VMs in Azure – Server Prerequisites</vt:lpstr>
      <vt:lpstr>Azure AD Login via SSH for VMs in Azure</vt:lpstr>
      <vt:lpstr>Azure AD Login via SSH for VMs in Azure</vt:lpstr>
      <vt:lpstr>Azure AD Login via SSH for VMs in Azure</vt:lpstr>
      <vt:lpstr>Azure AD Login via SSH for VMs Outside Azure - Prerequisites</vt:lpstr>
      <vt:lpstr>Azure AD Login via SSH for VMs outside Azure</vt:lpstr>
      <vt:lpstr>Azure AD Login via SSH for VMs outside Azure</vt:lpstr>
      <vt:lpstr>Azure AD Login via SSH for VMs outside Azure</vt:lpstr>
      <vt:lpstr>Azure AD Login via SSH – Connection Process</vt:lpstr>
      <vt:lpstr>Azure AD Login via SSH – Connection Process</vt:lpstr>
      <vt:lpstr>Arc VM SSH Demo</vt:lpstr>
      <vt:lpstr>Agenda</vt:lpstr>
      <vt:lpstr>Quick aside on client devices</vt:lpstr>
      <vt:lpstr>Enroll Macs in MDM, Use Device Compliance</vt:lpstr>
      <vt:lpstr>Device Compliance with Azure AD</vt:lpstr>
      <vt:lpstr>Set up SSO Infrastructure</vt:lpstr>
      <vt:lpstr>SSO - Let’s Start with Kerberos</vt:lpstr>
      <vt:lpstr>PowerPoint Presentation</vt:lpstr>
      <vt:lpstr>SSO - Let’s Start with Kerberos</vt:lpstr>
      <vt:lpstr>PowerPoint Presentation</vt:lpstr>
      <vt:lpstr>SSO – Modernize w/ Modern Auth</vt:lpstr>
      <vt:lpstr>SSO – Modernize w/ Modern Auth</vt:lpstr>
      <vt:lpstr>PowerPoint Presentation</vt:lpstr>
      <vt:lpstr>SSO – Modernize w/ IDP Vendor SSO Extensions</vt:lpstr>
      <vt:lpstr>SSO – Modernize w/ IDP Vendor SSO Extensions</vt:lpstr>
      <vt:lpstr>SSO – Modernize w/ IDP Vendor SSO Extensions</vt:lpstr>
      <vt:lpstr>SSO – Modernize w/ IDP Vendor SSO Extensions</vt:lpstr>
      <vt:lpstr>SSO – Modernize w/ IDP Vendor SSO Extensions</vt:lpstr>
      <vt:lpstr>SSO – Modernize w/ IDP Vendor SSO Extensions</vt:lpstr>
      <vt:lpstr>Modern Auth SSO Extension Caveats</vt:lpstr>
      <vt:lpstr>Move To The Authenticator App and Passwordless</vt:lpstr>
      <vt:lpstr>Move To The Authenticator App and Passwordless</vt:lpstr>
      <vt:lpstr>Agenda</vt:lpstr>
      <vt:lpstr>Linux as a device platform in Conditional Access</vt:lpstr>
      <vt:lpstr>Linux as a device platform in Conditional Access</vt:lpstr>
      <vt:lpstr>Linux as a device platform in Conditional Access</vt:lpstr>
      <vt:lpstr>Example Policy Set</vt:lpstr>
      <vt:lpstr>Device registration type and Conditional Access</vt:lpstr>
      <vt:lpstr>Linux AAD and Intune Features</vt:lpstr>
      <vt:lpstr>Registration</vt:lpstr>
      <vt:lpstr>Registration</vt:lpstr>
      <vt:lpstr>Registration</vt:lpstr>
      <vt:lpstr>Registration</vt:lpstr>
      <vt:lpstr>Token Request</vt:lpstr>
      <vt:lpstr>Recap &amp; Go Dos!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AD and Linux</dc:title>
  <dc:subject/>
  <dc:creator>Michael Epping</dc:creator>
  <cp:keywords/>
  <dc:description/>
  <cp:revision>1</cp:revision>
  <dcterms:created xsi:type="dcterms:W3CDTF">2021-12-14T00:54:44Z</dcterms:created>
  <dcterms:modified xsi:type="dcterms:W3CDTF">2022-07-20T13:41:17Z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0x0101007E1A7EA310250A45B41C861A04922D4F</vt:lpwstr>
  </property>
</Properties>
</file>